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sldIdLst>
    <p:sldId id="324" r:id="rId5"/>
    <p:sldId id="325" r:id="rId6"/>
    <p:sldId id="309" r:id="rId7"/>
    <p:sldId id="326" r:id="rId8"/>
    <p:sldId id="310" r:id="rId9"/>
    <p:sldId id="328" r:id="rId10"/>
    <p:sldId id="329" r:id="rId11"/>
    <p:sldId id="331" r:id="rId12"/>
    <p:sldId id="332" r:id="rId13"/>
    <p:sldId id="333" r:id="rId14"/>
    <p:sldId id="311" r:id="rId15"/>
    <p:sldId id="327" r:id="rId16"/>
    <p:sldId id="315" r:id="rId17"/>
    <p:sldId id="323"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6" autoAdjust="0"/>
    <p:restoredTop sz="94654"/>
  </p:normalViewPr>
  <p:slideViewPr>
    <p:cSldViewPr snapToGrid="0">
      <p:cViewPr varScale="1">
        <p:scale>
          <a:sx n="68" d="100"/>
          <a:sy n="68" d="100"/>
        </p:scale>
        <p:origin x="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A958C-AC50-41F6-A21C-0C6139C1F03A}"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22E0CD82-CD2A-4ACC-AB7B-515AB25A1DCD}">
      <dgm:prSet phldrT="[Text]" custT="1"/>
      <dgm:spPr/>
      <dgm:t>
        <a:bodyPr/>
        <a:lstStyle/>
        <a:p>
          <a:r>
            <a:rPr lang="en-US" sz="2000" b="1" i="1" u="sng" dirty="0"/>
            <a:t>User end</a:t>
          </a:r>
        </a:p>
      </dgm:t>
    </dgm:pt>
    <dgm:pt modelId="{87D39A09-615E-4446-B612-A86BA07285EA}" type="parTrans" cxnId="{287A534E-F316-401E-A9E7-7B974B92FCB5}">
      <dgm:prSet/>
      <dgm:spPr/>
      <dgm:t>
        <a:bodyPr/>
        <a:lstStyle/>
        <a:p>
          <a:endParaRPr lang="en-US"/>
        </a:p>
      </dgm:t>
    </dgm:pt>
    <dgm:pt modelId="{2CD7A1F9-3C89-4EF1-BB5C-AEB66B34D13E}" type="sibTrans" cxnId="{287A534E-F316-401E-A9E7-7B974B92FCB5}">
      <dgm:prSet/>
      <dgm:spPr/>
      <dgm:t>
        <a:bodyPr/>
        <a:lstStyle/>
        <a:p>
          <a:endParaRPr lang="en-US"/>
        </a:p>
      </dgm:t>
    </dgm:pt>
    <dgm:pt modelId="{E73A4C96-D4C6-4507-BDC6-DED841DD3D4D}">
      <dgm:prSet phldrT="[Text]"/>
      <dgm:spPr/>
      <dgm:t>
        <a:bodyPr/>
        <a:lstStyle/>
        <a:p>
          <a:r>
            <a:rPr lang="en-US" b="1" i="1" u="sng" dirty="0"/>
            <a:t>Home</a:t>
          </a:r>
        </a:p>
      </dgm:t>
    </dgm:pt>
    <dgm:pt modelId="{E8C54DBB-B164-4653-B7F4-3EE53B6C72A9}" type="parTrans" cxnId="{A5FCF7AD-74AD-47B2-A20F-E2DD103FA1D7}">
      <dgm:prSet/>
      <dgm:spPr/>
      <dgm:t>
        <a:bodyPr/>
        <a:lstStyle/>
        <a:p>
          <a:endParaRPr lang="en-US"/>
        </a:p>
      </dgm:t>
    </dgm:pt>
    <dgm:pt modelId="{E7849A51-A011-49B0-A11F-52BD962647BC}" type="sibTrans" cxnId="{A5FCF7AD-74AD-47B2-A20F-E2DD103FA1D7}">
      <dgm:prSet/>
      <dgm:spPr/>
      <dgm:t>
        <a:bodyPr/>
        <a:lstStyle/>
        <a:p>
          <a:endParaRPr lang="en-US"/>
        </a:p>
      </dgm:t>
    </dgm:pt>
    <dgm:pt modelId="{3B00A7F8-CD21-446E-9DCA-C168A8D6CBFF}">
      <dgm:prSet phldrT="[Text]"/>
      <dgm:spPr/>
      <dgm:t>
        <a:bodyPr/>
        <a:lstStyle/>
        <a:p>
          <a:r>
            <a:rPr lang="en-US" b="1" i="1" u="sng" dirty="0"/>
            <a:t>Our Gallery</a:t>
          </a:r>
        </a:p>
      </dgm:t>
    </dgm:pt>
    <dgm:pt modelId="{E538C195-9886-4103-B5AF-BD41D8D85392}" type="parTrans" cxnId="{A9C00C26-8E1D-4E18-A2C8-529D1A5F8ECD}">
      <dgm:prSet/>
      <dgm:spPr/>
      <dgm:t>
        <a:bodyPr/>
        <a:lstStyle/>
        <a:p>
          <a:endParaRPr lang="en-US"/>
        </a:p>
      </dgm:t>
    </dgm:pt>
    <dgm:pt modelId="{6E7CC336-89A5-4D60-969C-EC11E6798833}" type="sibTrans" cxnId="{A9C00C26-8E1D-4E18-A2C8-529D1A5F8ECD}">
      <dgm:prSet/>
      <dgm:spPr/>
      <dgm:t>
        <a:bodyPr/>
        <a:lstStyle/>
        <a:p>
          <a:endParaRPr lang="en-US"/>
        </a:p>
      </dgm:t>
    </dgm:pt>
    <dgm:pt modelId="{096A5353-988E-4CA5-8F00-EFAEEDD4CE70}">
      <dgm:prSet phldrT="[Text]"/>
      <dgm:spPr/>
      <dgm:t>
        <a:bodyPr/>
        <a:lstStyle/>
        <a:p>
          <a:r>
            <a:rPr lang="en-US" b="1" i="1" u="sng" dirty="0"/>
            <a:t>Product</a:t>
          </a:r>
        </a:p>
        <a:p>
          <a:r>
            <a:rPr lang="en-US" b="1" i="1" u="sng" dirty="0"/>
            <a:t>Detail</a:t>
          </a:r>
        </a:p>
      </dgm:t>
    </dgm:pt>
    <dgm:pt modelId="{7D437C13-1FF6-44D5-97D9-1F6CCD195976}" type="parTrans" cxnId="{6E3C9E43-665A-4CC8-A9E9-4F5E1295C6A7}">
      <dgm:prSet/>
      <dgm:spPr/>
      <dgm:t>
        <a:bodyPr/>
        <a:lstStyle/>
        <a:p>
          <a:endParaRPr lang="en-US"/>
        </a:p>
      </dgm:t>
    </dgm:pt>
    <dgm:pt modelId="{E10AAB5B-49A5-42BE-83B6-0C8E5441E5C6}" type="sibTrans" cxnId="{6E3C9E43-665A-4CC8-A9E9-4F5E1295C6A7}">
      <dgm:prSet/>
      <dgm:spPr/>
      <dgm:t>
        <a:bodyPr/>
        <a:lstStyle/>
        <a:p>
          <a:endParaRPr lang="en-US"/>
        </a:p>
      </dgm:t>
    </dgm:pt>
    <dgm:pt modelId="{5172EB0F-95C1-4CB3-A6BF-4D175C8FC6BC}">
      <dgm:prSet phldrT="[Text]"/>
      <dgm:spPr/>
      <dgm:t>
        <a:bodyPr/>
        <a:lstStyle/>
        <a:p>
          <a:r>
            <a:rPr lang="en-US" b="1" i="1" u="sng" dirty="0"/>
            <a:t>Contact us</a:t>
          </a:r>
        </a:p>
      </dgm:t>
    </dgm:pt>
    <dgm:pt modelId="{8DC7CF17-0EDB-42DA-BBCC-F6E2BCC5127D}" type="parTrans" cxnId="{11D05F37-F2C2-4BEC-8431-4597B5C2404E}">
      <dgm:prSet/>
      <dgm:spPr/>
      <dgm:t>
        <a:bodyPr/>
        <a:lstStyle/>
        <a:p>
          <a:endParaRPr lang="en-US"/>
        </a:p>
      </dgm:t>
    </dgm:pt>
    <dgm:pt modelId="{87101792-C45A-416D-B933-055DF8BC1348}" type="sibTrans" cxnId="{11D05F37-F2C2-4BEC-8431-4597B5C2404E}">
      <dgm:prSet/>
      <dgm:spPr/>
      <dgm:t>
        <a:bodyPr/>
        <a:lstStyle/>
        <a:p>
          <a:endParaRPr lang="en-US"/>
        </a:p>
      </dgm:t>
    </dgm:pt>
    <dgm:pt modelId="{E8FCB187-6573-491D-9E39-FA655C360197}" type="pres">
      <dgm:prSet presAssocID="{E5BA958C-AC50-41F6-A21C-0C6139C1F03A}" presName="Name0" presStyleCnt="0">
        <dgm:presLayoutVars>
          <dgm:chMax val="1"/>
          <dgm:dir/>
          <dgm:animLvl val="ctr"/>
          <dgm:resizeHandles val="exact"/>
        </dgm:presLayoutVars>
      </dgm:prSet>
      <dgm:spPr/>
    </dgm:pt>
    <dgm:pt modelId="{45747619-F06F-4CE4-A0EF-CDD549141072}" type="pres">
      <dgm:prSet presAssocID="{22E0CD82-CD2A-4ACC-AB7B-515AB25A1DCD}" presName="centerShape" presStyleLbl="node0" presStyleIdx="0" presStyleCnt="1"/>
      <dgm:spPr/>
    </dgm:pt>
    <dgm:pt modelId="{3B360CA7-B802-4281-A756-8A13CDC42E8F}" type="pres">
      <dgm:prSet presAssocID="{E73A4C96-D4C6-4507-BDC6-DED841DD3D4D}" presName="node" presStyleLbl="node1" presStyleIdx="0" presStyleCnt="4">
        <dgm:presLayoutVars>
          <dgm:bulletEnabled val="1"/>
        </dgm:presLayoutVars>
      </dgm:prSet>
      <dgm:spPr/>
    </dgm:pt>
    <dgm:pt modelId="{98F85149-8BC5-475E-9019-F8CF8DA81469}" type="pres">
      <dgm:prSet presAssocID="{E73A4C96-D4C6-4507-BDC6-DED841DD3D4D}" presName="dummy" presStyleCnt="0"/>
      <dgm:spPr/>
    </dgm:pt>
    <dgm:pt modelId="{D846EDDB-419E-4646-85A4-E293314A60B0}" type="pres">
      <dgm:prSet presAssocID="{E7849A51-A011-49B0-A11F-52BD962647BC}" presName="sibTrans" presStyleLbl="sibTrans2D1" presStyleIdx="0" presStyleCnt="4"/>
      <dgm:spPr/>
    </dgm:pt>
    <dgm:pt modelId="{C7D67220-F06D-4339-B778-FCC23733877D}" type="pres">
      <dgm:prSet presAssocID="{3B00A7F8-CD21-446E-9DCA-C168A8D6CBFF}" presName="node" presStyleLbl="node1" presStyleIdx="1" presStyleCnt="4" custRadScaleRad="98733" custRadScaleInc="-83797">
        <dgm:presLayoutVars>
          <dgm:bulletEnabled val="1"/>
        </dgm:presLayoutVars>
      </dgm:prSet>
      <dgm:spPr/>
    </dgm:pt>
    <dgm:pt modelId="{43682CC9-5175-4C0D-A998-E20D32396E72}" type="pres">
      <dgm:prSet presAssocID="{3B00A7F8-CD21-446E-9DCA-C168A8D6CBFF}" presName="dummy" presStyleCnt="0"/>
      <dgm:spPr/>
    </dgm:pt>
    <dgm:pt modelId="{11604A5C-0335-406B-841C-7C53D45CC9CE}" type="pres">
      <dgm:prSet presAssocID="{6E7CC336-89A5-4D60-969C-EC11E6798833}" presName="sibTrans" presStyleLbl="sibTrans2D1" presStyleIdx="1" presStyleCnt="4"/>
      <dgm:spPr/>
    </dgm:pt>
    <dgm:pt modelId="{7483FEAA-159F-404F-ABD8-0EB673EBE3E6}" type="pres">
      <dgm:prSet presAssocID="{096A5353-988E-4CA5-8F00-EFAEEDD4CE70}" presName="node" presStyleLbl="node1" presStyleIdx="2" presStyleCnt="4">
        <dgm:presLayoutVars>
          <dgm:bulletEnabled val="1"/>
        </dgm:presLayoutVars>
      </dgm:prSet>
      <dgm:spPr/>
    </dgm:pt>
    <dgm:pt modelId="{743B9688-0EEE-46C3-8B82-397AC3DE7EC8}" type="pres">
      <dgm:prSet presAssocID="{096A5353-988E-4CA5-8F00-EFAEEDD4CE70}" presName="dummy" presStyleCnt="0"/>
      <dgm:spPr/>
    </dgm:pt>
    <dgm:pt modelId="{57E91521-20A7-4AD3-91D7-803252C426A7}" type="pres">
      <dgm:prSet presAssocID="{E10AAB5B-49A5-42BE-83B6-0C8E5441E5C6}" presName="sibTrans" presStyleLbl="sibTrans2D1" presStyleIdx="2" presStyleCnt="4"/>
      <dgm:spPr/>
    </dgm:pt>
    <dgm:pt modelId="{65E00C03-9F77-4378-87D5-7CEBF1856367}" type="pres">
      <dgm:prSet presAssocID="{5172EB0F-95C1-4CB3-A6BF-4D175C8FC6BC}" presName="node" presStyleLbl="node1" presStyleIdx="3" presStyleCnt="4" custRadScaleRad="110774" custRadScaleInc="74165">
        <dgm:presLayoutVars>
          <dgm:bulletEnabled val="1"/>
        </dgm:presLayoutVars>
      </dgm:prSet>
      <dgm:spPr/>
    </dgm:pt>
    <dgm:pt modelId="{DCAE8780-B156-4F77-83AF-D07064D65641}" type="pres">
      <dgm:prSet presAssocID="{5172EB0F-95C1-4CB3-A6BF-4D175C8FC6BC}" presName="dummy" presStyleCnt="0"/>
      <dgm:spPr/>
    </dgm:pt>
    <dgm:pt modelId="{2CF7B098-341F-4CED-B12E-F7643CE86C77}" type="pres">
      <dgm:prSet presAssocID="{87101792-C45A-416D-B933-055DF8BC1348}" presName="sibTrans" presStyleLbl="sibTrans2D1" presStyleIdx="3" presStyleCnt="4"/>
      <dgm:spPr/>
    </dgm:pt>
  </dgm:ptLst>
  <dgm:cxnLst>
    <dgm:cxn modelId="{D3A6B216-7C5D-42D4-8363-FDBF034488BB}" type="presOf" srcId="{E73A4C96-D4C6-4507-BDC6-DED841DD3D4D}" destId="{3B360CA7-B802-4281-A756-8A13CDC42E8F}" srcOrd="0" destOrd="0" presId="urn:microsoft.com/office/officeart/2005/8/layout/radial6"/>
    <dgm:cxn modelId="{A9C00C26-8E1D-4E18-A2C8-529D1A5F8ECD}" srcId="{22E0CD82-CD2A-4ACC-AB7B-515AB25A1DCD}" destId="{3B00A7F8-CD21-446E-9DCA-C168A8D6CBFF}" srcOrd="1" destOrd="0" parTransId="{E538C195-9886-4103-B5AF-BD41D8D85392}" sibTransId="{6E7CC336-89A5-4D60-969C-EC11E6798833}"/>
    <dgm:cxn modelId="{11D05F37-F2C2-4BEC-8431-4597B5C2404E}" srcId="{22E0CD82-CD2A-4ACC-AB7B-515AB25A1DCD}" destId="{5172EB0F-95C1-4CB3-A6BF-4D175C8FC6BC}" srcOrd="3" destOrd="0" parTransId="{8DC7CF17-0EDB-42DA-BBCC-F6E2BCC5127D}" sibTransId="{87101792-C45A-416D-B933-055DF8BC1348}"/>
    <dgm:cxn modelId="{6E3C9E43-665A-4CC8-A9E9-4F5E1295C6A7}" srcId="{22E0CD82-CD2A-4ACC-AB7B-515AB25A1DCD}" destId="{096A5353-988E-4CA5-8F00-EFAEEDD4CE70}" srcOrd="2" destOrd="0" parTransId="{7D437C13-1FF6-44D5-97D9-1F6CCD195976}" sibTransId="{E10AAB5B-49A5-42BE-83B6-0C8E5441E5C6}"/>
    <dgm:cxn modelId="{C7999D6A-DC2A-4D99-A18D-CCB77BA1A78E}" type="presOf" srcId="{22E0CD82-CD2A-4ACC-AB7B-515AB25A1DCD}" destId="{45747619-F06F-4CE4-A0EF-CDD549141072}" srcOrd="0" destOrd="0" presId="urn:microsoft.com/office/officeart/2005/8/layout/radial6"/>
    <dgm:cxn modelId="{287A534E-F316-401E-A9E7-7B974B92FCB5}" srcId="{E5BA958C-AC50-41F6-A21C-0C6139C1F03A}" destId="{22E0CD82-CD2A-4ACC-AB7B-515AB25A1DCD}" srcOrd="0" destOrd="0" parTransId="{87D39A09-615E-4446-B612-A86BA07285EA}" sibTransId="{2CD7A1F9-3C89-4EF1-BB5C-AEB66B34D13E}"/>
    <dgm:cxn modelId="{236A8D7F-D42A-415D-B74B-8BC9FC92C899}" type="presOf" srcId="{E10AAB5B-49A5-42BE-83B6-0C8E5441E5C6}" destId="{57E91521-20A7-4AD3-91D7-803252C426A7}" srcOrd="0" destOrd="0" presId="urn:microsoft.com/office/officeart/2005/8/layout/radial6"/>
    <dgm:cxn modelId="{A9EB7A97-2B11-4517-B507-90C0104689F6}" type="presOf" srcId="{096A5353-988E-4CA5-8F00-EFAEEDD4CE70}" destId="{7483FEAA-159F-404F-ABD8-0EB673EBE3E6}" srcOrd="0" destOrd="0" presId="urn:microsoft.com/office/officeart/2005/8/layout/radial6"/>
    <dgm:cxn modelId="{1146AB98-3CDF-4D85-876B-A5E13C0E136D}" type="presOf" srcId="{5172EB0F-95C1-4CB3-A6BF-4D175C8FC6BC}" destId="{65E00C03-9F77-4378-87D5-7CEBF1856367}" srcOrd="0" destOrd="0" presId="urn:microsoft.com/office/officeart/2005/8/layout/radial6"/>
    <dgm:cxn modelId="{DC94A6AC-71D0-4C05-81B1-194FEB38B2AF}" type="presOf" srcId="{87101792-C45A-416D-B933-055DF8BC1348}" destId="{2CF7B098-341F-4CED-B12E-F7643CE86C77}" srcOrd="0" destOrd="0" presId="urn:microsoft.com/office/officeart/2005/8/layout/radial6"/>
    <dgm:cxn modelId="{A5FCF7AD-74AD-47B2-A20F-E2DD103FA1D7}" srcId="{22E0CD82-CD2A-4ACC-AB7B-515AB25A1DCD}" destId="{E73A4C96-D4C6-4507-BDC6-DED841DD3D4D}" srcOrd="0" destOrd="0" parTransId="{E8C54DBB-B164-4653-B7F4-3EE53B6C72A9}" sibTransId="{E7849A51-A011-49B0-A11F-52BD962647BC}"/>
    <dgm:cxn modelId="{D01E99B5-A04C-4B1F-B113-7615F056EE1A}" type="presOf" srcId="{6E7CC336-89A5-4D60-969C-EC11E6798833}" destId="{11604A5C-0335-406B-841C-7C53D45CC9CE}" srcOrd="0" destOrd="0" presId="urn:microsoft.com/office/officeart/2005/8/layout/radial6"/>
    <dgm:cxn modelId="{B35101CA-D191-41B0-8788-7C1E864D36D2}" type="presOf" srcId="{3B00A7F8-CD21-446E-9DCA-C168A8D6CBFF}" destId="{C7D67220-F06D-4339-B778-FCC23733877D}" srcOrd="0" destOrd="0" presId="urn:microsoft.com/office/officeart/2005/8/layout/radial6"/>
    <dgm:cxn modelId="{086380CD-EC51-447A-AFB0-4F5B23D354AE}" type="presOf" srcId="{E5BA958C-AC50-41F6-A21C-0C6139C1F03A}" destId="{E8FCB187-6573-491D-9E39-FA655C360197}" srcOrd="0" destOrd="0" presId="urn:microsoft.com/office/officeart/2005/8/layout/radial6"/>
    <dgm:cxn modelId="{73D198E8-FCB8-4639-AFEA-A771365AC6AC}" type="presOf" srcId="{E7849A51-A011-49B0-A11F-52BD962647BC}" destId="{D846EDDB-419E-4646-85A4-E293314A60B0}" srcOrd="0" destOrd="0" presId="urn:microsoft.com/office/officeart/2005/8/layout/radial6"/>
    <dgm:cxn modelId="{33B1265A-FBB8-4CE2-B21B-24D033401AFE}" type="presParOf" srcId="{E8FCB187-6573-491D-9E39-FA655C360197}" destId="{45747619-F06F-4CE4-A0EF-CDD549141072}" srcOrd="0" destOrd="0" presId="urn:microsoft.com/office/officeart/2005/8/layout/radial6"/>
    <dgm:cxn modelId="{FB0A2FA0-4283-4C31-8133-8609CB5673A6}" type="presParOf" srcId="{E8FCB187-6573-491D-9E39-FA655C360197}" destId="{3B360CA7-B802-4281-A756-8A13CDC42E8F}" srcOrd="1" destOrd="0" presId="urn:microsoft.com/office/officeart/2005/8/layout/radial6"/>
    <dgm:cxn modelId="{C920D4AA-97ED-433F-8C88-3243311274D2}" type="presParOf" srcId="{E8FCB187-6573-491D-9E39-FA655C360197}" destId="{98F85149-8BC5-475E-9019-F8CF8DA81469}" srcOrd="2" destOrd="0" presId="urn:microsoft.com/office/officeart/2005/8/layout/radial6"/>
    <dgm:cxn modelId="{8F4E2DB1-CD60-4A03-90CE-57AAF50AF889}" type="presParOf" srcId="{E8FCB187-6573-491D-9E39-FA655C360197}" destId="{D846EDDB-419E-4646-85A4-E293314A60B0}" srcOrd="3" destOrd="0" presId="urn:microsoft.com/office/officeart/2005/8/layout/radial6"/>
    <dgm:cxn modelId="{E4B94381-223B-494B-88DB-776FA65344E4}" type="presParOf" srcId="{E8FCB187-6573-491D-9E39-FA655C360197}" destId="{C7D67220-F06D-4339-B778-FCC23733877D}" srcOrd="4" destOrd="0" presId="urn:microsoft.com/office/officeart/2005/8/layout/radial6"/>
    <dgm:cxn modelId="{D124B6A1-D8AA-4ADE-8E7F-A2FFD1F1744D}" type="presParOf" srcId="{E8FCB187-6573-491D-9E39-FA655C360197}" destId="{43682CC9-5175-4C0D-A998-E20D32396E72}" srcOrd="5" destOrd="0" presId="urn:microsoft.com/office/officeart/2005/8/layout/radial6"/>
    <dgm:cxn modelId="{C2684BEC-61A3-4B1D-A2AF-4311AB5252C5}" type="presParOf" srcId="{E8FCB187-6573-491D-9E39-FA655C360197}" destId="{11604A5C-0335-406B-841C-7C53D45CC9CE}" srcOrd="6" destOrd="0" presId="urn:microsoft.com/office/officeart/2005/8/layout/radial6"/>
    <dgm:cxn modelId="{2C26378D-91CA-4483-872F-103F3D97069C}" type="presParOf" srcId="{E8FCB187-6573-491D-9E39-FA655C360197}" destId="{7483FEAA-159F-404F-ABD8-0EB673EBE3E6}" srcOrd="7" destOrd="0" presId="urn:microsoft.com/office/officeart/2005/8/layout/radial6"/>
    <dgm:cxn modelId="{1083D524-E349-4416-A883-7863F855CADD}" type="presParOf" srcId="{E8FCB187-6573-491D-9E39-FA655C360197}" destId="{743B9688-0EEE-46C3-8B82-397AC3DE7EC8}" srcOrd="8" destOrd="0" presId="urn:microsoft.com/office/officeart/2005/8/layout/radial6"/>
    <dgm:cxn modelId="{6D6D23E3-BD4C-4EED-903D-826D2401447A}" type="presParOf" srcId="{E8FCB187-6573-491D-9E39-FA655C360197}" destId="{57E91521-20A7-4AD3-91D7-803252C426A7}" srcOrd="9" destOrd="0" presId="urn:microsoft.com/office/officeart/2005/8/layout/radial6"/>
    <dgm:cxn modelId="{B4725EAC-E238-4BCC-88A2-35CB01507D00}" type="presParOf" srcId="{E8FCB187-6573-491D-9E39-FA655C360197}" destId="{65E00C03-9F77-4378-87D5-7CEBF1856367}" srcOrd="10" destOrd="0" presId="urn:microsoft.com/office/officeart/2005/8/layout/radial6"/>
    <dgm:cxn modelId="{7683EC21-EDEC-4950-AD0C-D4C2AD09EA73}" type="presParOf" srcId="{E8FCB187-6573-491D-9E39-FA655C360197}" destId="{DCAE8780-B156-4F77-83AF-D07064D65641}" srcOrd="11" destOrd="0" presId="urn:microsoft.com/office/officeart/2005/8/layout/radial6"/>
    <dgm:cxn modelId="{45F38CC8-A67D-4D35-AB00-30A6B146AFF0}" type="presParOf" srcId="{E8FCB187-6573-491D-9E39-FA655C360197}" destId="{2CF7B098-341F-4CED-B12E-F7643CE86C7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7B098-341F-4CED-B12E-F7643CE86C77}">
      <dsp:nvSpPr>
        <dsp:cNvPr id="0" name=""/>
        <dsp:cNvSpPr/>
      </dsp:nvSpPr>
      <dsp:spPr>
        <a:xfrm>
          <a:off x="2032098" y="518430"/>
          <a:ext cx="3526351" cy="3526351"/>
        </a:xfrm>
        <a:prstGeom prst="blockArc">
          <a:avLst>
            <a:gd name="adj1" fmla="val 12263086"/>
            <a:gd name="adj2" fmla="val 16594378"/>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7E91521-20A7-4AD3-91D7-803252C426A7}">
      <dsp:nvSpPr>
        <dsp:cNvPr id="0" name=""/>
        <dsp:cNvSpPr/>
      </dsp:nvSpPr>
      <dsp:spPr>
        <a:xfrm>
          <a:off x="2021017" y="542384"/>
          <a:ext cx="3526351" cy="3526351"/>
        </a:xfrm>
        <a:prstGeom prst="blockArc">
          <a:avLst>
            <a:gd name="adj1" fmla="val 4983350"/>
            <a:gd name="adj2" fmla="val 12315768"/>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1604A5C-0335-406B-841C-7C53D45CC9CE}">
      <dsp:nvSpPr>
        <dsp:cNvPr id="0" name=""/>
        <dsp:cNvSpPr/>
      </dsp:nvSpPr>
      <dsp:spPr>
        <a:xfrm>
          <a:off x="2205248" y="529918"/>
          <a:ext cx="3526351" cy="3526351"/>
        </a:xfrm>
        <a:prstGeom prst="blockArc">
          <a:avLst>
            <a:gd name="adj1" fmla="val 20111698"/>
            <a:gd name="adj2" fmla="val 5352106"/>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846EDDB-419E-4646-85A4-E293314A60B0}">
      <dsp:nvSpPr>
        <dsp:cNvPr id="0" name=""/>
        <dsp:cNvSpPr/>
      </dsp:nvSpPr>
      <dsp:spPr>
        <a:xfrm>
          <a:off x="2205093" y="529581"/>
          <a:ext cx="3526351" cy="3526351"/>
        </a:xfrm>
        <a:prstGeom prst="blockArc">
          <a:avLst>
            <a:gd name="adj1" fmla="val 16248204"/>
            <a:gd name="adj2" fmla="val 20112437"/>
            <a:gd name="adj3" fmla="val 464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747619-F06F-4CE4-A0EF-CDD549141072}">
      <dsp:nvSpPr>
        <dsp:cNvPr id="0" name=""/>
        <dsp:cNvSpPr/>
      </dsp:nvSpPr>
      <dsp:spPr>
        <a:xfrm>
          <a:off x="3180483" y="1480992"/>
          <a:ext cx="1623869" cy="162386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1" u="sng" kern="1200" dirty="0"/>
            <a:t>User end</a:t>
          </a:r>
        </a:p>
      </dsp:txBody>
      <dsp:txXfrm>
        <a:off x="3418293" y="1718802"/>
        <a:ext cx="1148249" cy="1148249"/>
      </dsp:txXfrm>
    </dsp:sp>
    <dsp:sp modelId="{3B360CA7-B802-4281-A756-8A13CDC42E8F}">
      <dsp:nvSpPr>
        <dsp:cNvPr id="0" name=""/>
        <dsp:cNvSpPr/>
      </dsp:nvSpPr>
      <dsp:spPr>
        <a:xfrm>
          <a:off x="3424063" y="2318"/>
          <a:ext cx="1136708" cy="11367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1" u="sng" kern="1200" dirty="0"/>
            <a:t>Home</a:t>
          </a:r>
        </a:p>
      </dsp:txBody>
      <dsp:txXfrm>
        <a:off x="3590530" y="168785"/>
        <a:ext cx="803774" cy="803774"/>
      </dsp:txXfrm>
    </dsp:sp>
    <dsp:sp modelId="{C7D67220-F06D-4339-B778-FCC23733877D}">
      <dsp:nvSpPr>
        <dsp:cNvPr id="0" name=""/>
        <dsp:cNvSpPr/>
      </dsp:nvSpPr>
      <dsp:spPr>
        <a:xfrm>
          <a:off x="4963430" y="1002199"/>
          <a:ext cx="1136708" cy="11367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1" u="sng" kern="1200" dirty="0"/>
            <a:t>Our Gallery</a:t>
          </a:r>
        </a:p>
      </dsp:txBody>
      <dsp:txXfrm>
        <a:off x="5129897" y="1168666"/>
        <a:ext cx="803774" cy="803774"/>
      </dsp:txXfrm>
    </dsp:sp>
    <dsp:sp modelId="{7483FEAA-159F-404F-ABD8-0EB673EBE3E6}">
      <dsp:nvSpPr>
        <dsp:cNvPr id="0" name=""/>
        <dsp:cNvSpPr/>
      </dsp:nvSpPr>
      <dsp:spPr>
        <a:xfrm>
          <a:off x="3424063" y="3446827"/>
          <a:ext cx="1136708" cy="11367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1" u="sng" kern="1200" dirty="0"/>
            <a:t>Product</a:t>
          </a:r>
        </a:p>
        <a:p>
          <a:pPr marL="0" lvl="0" indent="0" algn="ctr" defTabSz="755650">
            <a:lnSpc>
              <a:spcPct val="90000"/>
            </a:lnSpc>
            <a:spcBef>
              <a:spcPct val="0"/>
            </a:spcBef>
            <a:spcAft>
              <a:spcPct val="35000"/>
            </a:spcAft>
            <a:buNone/>
          </a:pPr>
          <a:r>
            <a:rPr lang="en-US" sz="1700" b="1" i="1" u="sng" kern="1200" dirty="0"/>
            <a:t>Detail</a:t>
          </a:r>
        </a:p>
      </dsp:txBody>
      <dsp:txXfrm>
        <a:off x="3590530" y="3613294"/>
        <a:ext cx="803774" cy="803774"/>
      </dsp:txXfrm>
    </dsp:sp>
    <dsp:sp modelId="{65E00C03-9F77-4378-87D5-7CEBF1856367}">
      <dsp:nvSpPr>
        <dsp:cNvPr id="0" name=""/>
        <dsp:cNvSpPr/>
      </dsp:nvSpPr>
      <dsp:spPr>
        <a:xfrm>
          <a:off x="1658301" y="1002198"/>
          <a:ext cx="1136708" cy="113670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i="1" u="sng" kern="1200" dirty="0"/>
            <a:t>Contact us</a:t>
          </a:r>
        </a:p>
      </dsp:txBody>
      <dsp:txXfrm>
        <a:off x="1824768" y="1168665"/>
        <a:ext cx="803774" cy="80377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10/21/2023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dirty="0"/>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dirty="0"/>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architecture-cairo-calligraphy-decoration-1047279/" TargetMode="External"/><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9.xml"/><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milenist.deviantart.com/art/Design-Calligraphy-Sketchbook-vol-1-406525636"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193F-F261-4CFD-907D-7BEB547AA6C2}"/>
              </a:ext>
            </a:extLst>
          </p:cNvPr>
          <p:cNvSpPr>
            <a:spLocks noGrp="1"/>
          </p:cNvSpPr>
          <p:nvPr>
            <p:ph type="ctrTitle"/>
          </p:nvPr>
        </p:nvSpPr>
        <p:spPr/>
        <p:txBody>
          <a:bodyPr/>
          <a:lstStyle/>
          <a:p>
            <a:r>
              <a:rPr lang="en-US" dirty="0"/>
              <a:t>E – Project…</a:t>
            </a:r>
            <a:endParaRPr lang="aa-ET" dirty="0"/>
          </a:p>
        </p:txBody>
      </p:sp>
      <p:sp>
        <p:nvSpPr>
          <p:cNvPr id="4" name="Subtitle 3">
            <a:extLst>
              <a:ext uri="{FF2B5EF4-FFF2-40B4-BE49-F238E27FC236}">
                <a16:creationId xmlns:a16="http://schemas.microsoft.com/office/drawing/2014/main" id="{5A6BA832-FFCC-4BE5-8E26-25CCBBF79C29}"/>
              </a:ext>
            </a:extLst>
          </p:cNvPr>
          <p:cNvSpPr>
            <a:spLocks noGrp="1"/>
          </p:cNvSpPr>
          <p:nvPr>
            <p:ph type="subTitle" idx="1"/>
          </p:nvPr>
        </p:nvSpPr>
        <p:spPr>
          <a:xfrm>
            <a:off x="5422392" y="3291840"/>
            <a:ext cx="4956048" cy="1636776"/>
          </a:xfrm>
        </p:spPr>
        <p:txBody>
          <a:bodyPr/>
          <a:lstStyle/>
          <a:p>
            <a:r>
              <a:rPr lang="en-US" sz="6000" dirty="0"/>
              <a:t>       Quick</a:t>
            </a:r>
          </a:p>
          <a:p>
            <a:r>
              <a:rPr lang="en-US" sz="6000" dirty="0"/>
              <a:t> Calligraphy</a:t>
            </a:r>
            <a:endParaRPr lang="aa-ET" sz="6000" dirty="0"/>
          </a:p>
        </p:txBody>
      </p:sp>
      <p:pic>
        <p:nvPicPr>
          <p:cNvPr id="10" name="Picture Placeholder 9">
            <a:extLst>
              <a:ext uri="{FF2B5EF4-FFF2-40B4-BE49-F238E27FC236}">
                <a16:creationId xmlns:a16="http://schemas.microsoft.com/office/drawing/2014/main" id="{1625874A-18DC-482A-B83C-B71131D1F361}"/>
              </a:ext>
            </a:extLst>
          </p:cNvPr>
          <p:cNvPicPr>
            <a:picLocks noGrp="1" noChangeAspect="1"/>
          </p:cNvPicPr>
          <p:nvPr>
            <p:ph type="pic" sz="quarter" idx="10"/>
          </p:nvPr>
        </p:nvPicPr>
        <p:blipFill>
          <a:blip r:embed="rId2"/>
          <a:srcRect l="24608" r="24608"/>
          <a:stretch>
            <a:fillRect/>
          </a:stretch>
        </p:blipFill>
        <p:spPr/>
      </p:pic>
    </p:spTree>
    <p:extLst>
      <p:ext uri="{BB962C8B-B14F-4D97-AF65-F5344CB8AC3E}">
        <p14:creationId xmlns:p14="http://schemas.microsoft.com/office/powerpoint/2010/main" val="15883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circle(in)">
                                      <p:cBhvr>
                                        <p:cTn id="22"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81" r="6981"/>
          <a:stretch>
            <a:fillRect/>
          </a:stretch>
        </p:blipFill>
        <p:spPr/>
      </p:pic>
      <p:sp>
        <p:nvSpPr>
          <p:cNvPr id="3" name="Title 2"/>
          <p:cNvSpPr>
            <a:spLocks noGrp="1"/>
          </p:cNvSpPr>
          <p:nvPr>
            <p:ph type="title"/>
          </p:nvPr>
        </p:nvSpPr>
        <p:spPr/>
        <p:txBody>
          <a:bodyPr/>
          <a:lstStyle/>
          <a:p>
            <a:r>
              <a:rPr lang="en-US" dirty="0"/>
              <a:t>Contact</a:t>
            </a:r>
            <a:br>
              <a:rPr lang="en-US" dirty="0"/>
            </a:br>
            <a:r>
              <a:rPr lang="en-US" dirty="0"/>
              <a:t>      Us</a:t>
            </a:r>
          </a:p>
        </p:txBody>
      </p:sp>
      <p:sp>
        <p:nvSpPr>
          <p:cNvPr id="4" name="Content Placeholder 3"/>
          <p:cNvSpPr>
            <a:spLocks noGrp="1"/>
          </p:cNvSpPr>
          <p:nvPr>
            <p:ph idx="1"/>
          </p:nvPr>
        </p:nvSpPr>
        <p:spPr>
          <a:xfrm>
            <a:off x="722375" y="2250831"/>
            <a:ext cx="4426399" cy="4079631"/>
          </a:xfrm>
        </p:spPr>
        <p:txBody>
          <a:bodyPr/>
          <a:lstStyle/>
          <a:p>
            <a:r>
              <a:rPr lang="en-US" sz="2000" dirty="0"/>
              <a:t>This contact-us page should provide visitors with clear instructions on how to get in touch with our business. </a:t>
            </a:r>
          </a:p>
          <a:p>
            <a:r>
              <a:rPr lang="en-US" sz="2000" dirty="0"/>
              <a:t>This includes a contact form, additional contact information (e.g., phone number, email address), and a brief introduction or message that highlights your commitment to customer service.</a:t>
            </a:r>
          </a:p>
        </p:txBody>
      </p:sp>
      <p:sp>
        <p:nvSpPr>
          <p:cNvPr id="5" name="Footer Placeholder 4"/>
          <p:cNvSpPr>
            <a:spLocks noGrp="1"/>
          </p:cNvSpPr>
          <p:nvPr>
            <p:ph type="ftr" sz="quarter" idx="3"/>
          </p:nvPr>
        </p:nvSpPr>
        <p:spPr/>
        <p:txBody>
          <a:bodyPr/>
          <a:lstStyle/>
          <a:p>
            <a:r>
              <a:rPr lang="en-US" dirty="0"/>
              <a:t>QUICK CALLIGRAPHY</a:t>
            </a:r>
          </a:p>
        </p:txBody>
      </p:sp>
      <p:sp>
        <p:nvSpPr>
          <p:cNvPr id="6" name="Slide Number Placeholder 5"/>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68507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9026386-4BF6-41EF-A3C0-468F95424194}"/>
              </a:ext>
            </a:extLst>
          </p:cNvPr>
          <p:cNvSpPr>
            <a:spLocks noGrp="1"/>
          </p:cNvSpPr>
          <p:nvPr>
            <p:ph type="pic" sz="quarter" idx="13"/>
          </p:nvPr>
        </p:nvSpPr>
        <p:spPr>
          <a:xfrm>
            <a:off x="393192" y="996696"/>
            <a:ext cx="4956048" cy="5029200"/>
          </a:xfrm>
        </p:spPr>
      </p:sp>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p:txBody>
          <a:bodyPr/>
          <a:lstStyle/>
          <a:p>
            <a:r>
              <a:rPr lang="en-US" dirty="0"/>
              <a:t>QUCIK CALLIGRAPHY</a:t>
            </a: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254496" y="2679191"/>
            <a:ext cx="4956048" cy="3675565"/>
          </a:xfrm>
        </p:spPr>
        <p:txBody>
          <a:bodyPr/>
          <a:lstStyle/>
          <a:p>
            <a:r>
              <a:rPr lang="en-US" dirty="0"/>
              <a:t>Calligraphy is the art of forming beautiful symbols by hand and arranging them well. It’s a set of skills and techniques for positioning and inscribing words so they show integrity, harmony, some sort of ancestry, rhythm and creative fire.</a:t>
            </a:r>
          </a:p>
          <a:p>
            <a:r>
              <a:rPr lang="en-US" dirty="0"/>
              <a:t>Here we are aiming to design a website “Quick Calligraphy” which will provide an easy way to learn calligraphy and provide the basic other details about the art.</a:t>
            </a:r>
          </a:p>
        </p:txBody>
      </p:sp>
      <p:pic>
        <p:nvPicPr>
          <p:cNvPr id="8" name="Picture 7">
            <a:extLst>
              <a:ext uri="{FF2B5EF4-FFF2-40B4-BE49-F238E27FC236}">
                <a16:creationId xmlns:a16="http://schemas.microsoft.com/office/drawing/2014/main" id="{391F44F7-3ECF-4202-8E66-E1FF0D2FCE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2471" y="970668"/>
            <a:ext cx="5081725" cy="5155419"/>
          </a:xfrm>
          <a:prstGeom prst="rect">
            <a:avLst/>
          </a:prstGeom>
        </p:spPr>
      </p:pic>
    </p:spTree>
    <p:extLst>
      <p:ext uri="{BB962C8B-B14F-4D97-AF65-F5344CB8AC3E}">
        <p14:creationId xmlns:p14="http://schemas.microsoft.com/office/powerpoint/2010/main" val="37981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0110-F6E4-404E-B5C7-6DA578742AB4}"/>
              </a:ext>
            </a:extLst>
          </p:cNvPr>
          <p:cNvSpPr>
            <a:spLocks noGrp="1"/>
          </p:cNvSpPr>
          <p:nvPr>
            <p:ph type="title"/>
          </p:nvPr>
        </p:nvSpPr>
        <p:spPr>
          <a:xfrm>
            <a:off x="5627077" y="969264"/>
            <a:ext cx="5839499" cy="1709928"/>
          </a:xfrm>
        </p:spPr>
        <p:txBody>
          <a:bodyPr/>
          <a:lstStyle/>
          <a:p>
            <a:r>
              <a:rPr lang="en-US" dirty="0"/>
              <a:t>Future Enhancement</a:t>
            </a:r>
            <a:endParaRPr lang="aa-ET" dirty="0"/>
          </a:p>
        </p:txBody>
      </p:sp>
      <p:sp>
        <p:nvSpPr>
          <p:cNvPr id="3" name="Content Placeholder 2">
            <a:extLst>
              <a:ext uri="{FF2B5EF4-FFF2-40B4-BE49-F238E27FC236}">
                <a16:creationId xmlns:a16="http://schemas.microsoft.com/office/drawing/2014/main" id="{8B87900B-3BC6-4176-B855-EBF75DC6DF19}"/>
              </a:ext>
            </a:extLst>
          </p:cNvPr>
          <p:cNvSpPr>
            <a:spLocks noGrp="1"/>
          </p:cNvSpPr>
          <p:nvPr>
            <p:ph idx="1"/>
          </p:nvPr>
        </p:nvSpPr>
        <p:spPr/>
        <p:txBody>
          <a:bodyPr/>
          <a:lstStyle/>
          <a:p>
            <a:r>
              <a:rPr lang="en-US" sz="2400" dirty="0"/>
              <a:t>Calligraphy never ends for centuries and it make our house beautiful. It is way to express our imagination through art and designs. It is in various field like fine art and typeface designing, sign making and manuscript design etc.</a:t>
            </a:r>
            <a:endParaRPr lang="aa-ET" sz="2400" dirty="0"/>
          </a:p>
        </p:txBody>
      </p:sp>
      <p:pic>
        <p:nvPicPr>
          <p:cNvPr id="8" name="Picture Placeholder 7">
            <a:extLst>
              <a:ext uri="{FF2B5EF4-FFF2-40B4-BE49-F238E27FC236}">
                <a16:creationId xmlns:a16="http://schemas.microsoft.com/office/drawing/2014/main" id="{438CB465-628B-48CA-B1C3-76D02F0BACDE}"/>
              </a:ext>
            </a:extLst>
          </p:cNvPr>
          <p:cNvPicPr>
            <a:picLocks noGrp="1" noChangeAspect="1"/>
          </p:cNvPicPr>
          <p:nvPr>
            <p:ph type="pic" sz="quarter" idx="13"/>
          </p:nvPr>
        </p:nvPicPr>
        <p:blipFill>
          <a:blip r:embed="rId2"/>
          <a:srcRect l="17144" r="17144"/>
          <a:stretch>
            <a:fillRect/>
          </a:stretch>
        </p:blipFill>
        <p:spPr/>
      </p:pic>
      <p:sp>
        <p:nvSpPr>
          <p:cNvPr id="5" name="Footer Placeholder 4">
            <a:extLst>
              <a:ext uri="{FF2B5EF4-FFF2-40B4-BE49-F238E27FC236}">
                <a16:creationId xmlns:a16="http://schemas.microsoft.com/office/drawing/2014/main" id="{378EFE5A-BFCE-4033-ADA1-26606F1492A2}"/>
              </a:ext>
            </a:extLst>
          </p:cNvPr>
          <p:cNvSpPr>
            <a:spLocks noGrp="1"/>
          </p:cNvSpPr>
          <p:nvPr>
            <p:ph type="ftr" sz="quarter" idx="3"/>
          </p:nvPr>
        </p:nvSpPr>
        <p:spPr/>
        <p:txBody>
          <a:bodyPr/>
          <a:lstStyle/>
          <a:p>
            <a:r>
              <a:rPr lang="en-US" dirty="0"/>
              <a:t>Quick Calligraphy</a:t>
            </a:r>
          </a:p>
        </p:txBody>
      </p:sp>
      <p:sp>
        <p:nvSpPr>
          <p:cNvPr id="6" name="Slide Number Placeholder 5">
            <a:extLst>
              <a:ext uri="{FF2B5EF4-FFF2-40B4-BE49-F238E27FC236}">
                <a16:creationId xmlns:a16="http://schemas.microsoft.com/office/drawing/2014/main" id="{3291DC49-5CE9-495A-A2E3-406BC4842A06}"/>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3401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p:txBody>
          <a:bodyPr/>
          <a:lstStyle/>
          <a:p>
            <a:r>
              <a:rPr lang="en-US" sz="7200" dirty="0">
                <a:solidFill>
                  <a:schemeClr val="accent1"/>
                </a:solidFill>
              </a:rPr>
              <a:t>Meet our team</a:t>
            </a:r>
            <a:endParaRPr lang="en-US" dirty="0"/>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Quick Calligraphy</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9" name="Text Placeholder 8">
            <a:extLst>
              <a:ext uri="{FF2B5EF4-FFF2-40B4-BE49-F238E27FC236}">
                <a16:creationId xmlns:a16="http://schemas.microsoft.com/office/drawing/2014/main" id="{039A164B-5390-1033-BB12-BD56B477999A}"/>
              </a:ext>
            </a:extLst>
          </p:cNvPr>
          <p:cNvSpPr>
            <a:spLocks noGrp="1"/>
          </p:cNvSpPr>
          <p:nvPr>
            <p:ph type="body" sz="quarter" idx="16"/>
          </p:nvPr>
        </p:nvSpPr>
        <p:spPr/>
        <p:txBody>
          <a:bodyPr>
            <a:noAutofit/>
          </a:bodyPr>
          <a:lstStyle/>
          <a:p>
            <a:r>
              <a:rPr lang="en-US" dirty="0">
                <a:latin typeface="Californian FB" panose="0207040306080B030204" pitchFamily="18" charset="77"/>
              </a:rPr>
              <a:t>Muhammad Arsalan</a:t>
            </a:r>
            <a:endParaRPr lang="en-US" sz="1600" spc="80" dirty="0">
              <a:solidFill>
                <a:schemeClr val="accent2"/>
              </a:solidFill>
              <a:effectLst/>
              <a:latin typeface="Californian FB" panose="0207040306080B030204" pitchFamily="18" charset="77"/>
              <a:ea typeface="Source Sans Pro" panose="020B0503030403020204" pitchFamily="34" charset="0"/>
            </a:endParaRPr>
          </a:p>
        </p:txBody>
      </p:sp>
      <p:sp>
        <p:nvSpPr>
          <p:cNvPr id="10" name="Text Placeholder 9">
            <a:extLst>
              <a:ext uri="{FF2B5EF4-FFF2-40B4-BE49-F238E27FC236}">
                <a16:creationId xmlns:a16="http://schemas.microsoft.com/office/drawing/2014/main" id="{61C3024F-FF24-C63F-4FDC-F60036D9E2C0}"/>
              </a:ext>
            </a:extLst>
          </p:cNvPr>
          <p:cNvSpPr>
            <a:spLocks noGrp="1"/>
          </p:cNvSpPr>
          <p:nvPr>
            <p:ph type="body" sz="quarter" idx="17"/>
          </p:nvPr>
        </p:nvSpPr>
        <p:spPr/>
        <p:txBody>
          <a:bodyPr/>
          <a:lstStyle/>
          <a:p>
            <a:r>
              <a:rPr lang="en-US" dirty="0">
                <a:latin typeface="Source Sans Pro" panose="020B0503030403020204" pitchFamily="34" charset="0"/>
                <a:cs typeface="Calibri"/>
              </a:rPr>
              <a:t>Student</a:t>
            </a:r>
            <a:endParaRPr lang="en-US" sz="1400" spc="80" dirty="0">
              <a:solidFill>
                <a:schemeClr val="bg1"/>
              </a:solidFill>
              <a:latin typeface="Source Sans Pro" panose="020B0503030403020204" pitchFamily="34" charset="0"/>
              <a:ea typeface="Source Sans Pro" panose="020B0503030403020204" pitchFamily="34" charset="0"/>
              <a:cs typeface="Calibri"/>
            </a:endParaRPr>
          </a:p>
        </p:txBody>
      </p:sp>
      <p:sp>
        <p:nvSpPr>
          <p:cNvPr id="11" name="Text Placeholder 10">
            <a:extLst>
              <a:ext uri="{FF2B5EF4-FFF2-40B4-BE49-F238E27FC236}">
                <a16:creationId xmlns:a16="http://schemas.microsoft.com/office/drawing/2014/main" id="{760AA674-0CDE-8C07-82A8-F8D57BEC573C}"/>
              </a:ext>
            </a:extLst>
          </p:cNvPr>
          <p:cNvSpPr>
            <a:spLocks noGrp="1"/>
          </p:cNvSpPr>
          <p:nvPr>
            <p:ph type="body" sz="quarter" idx="18"/>
          </p:nvPr>
        </p:nvSpPr>
        <p:spPr/>
        <p:txBody>
          <a:bodyPr>
            <a:noAutofit/>
          </a:bodyPr>
          <a:lstStyle/>
          <a:p>
            <a:r>
              <a:rPr lang="en-US" dirty="0">
                <a:latin typeface="Californian FB" panose="0207040306080B030204" pitchFamily="18" charset="77"/>
              </a:rPr>
              <a:t>Nauman Rashid</a:t>
            </a:r>
            <a:endParaRPr lang="en-US" sz="1600" spc="80" dirty="0">
              <a:solidFill>
                <a:schemeClr val="accent2"/>
              </a:solidFill>
              <a:effectLst/>
              <a:latin typeface="Californian FB" panose="0207040306080B030204" pitchFamily="18" charset="77"/>
              <a:ea typeface="Source Sans Pro" panose="020B0503030403020204" pitchFamily="34" charset="0"/>
            </a:endParaRPr>
          </a:p>
        </p:txBody>
      </p:sp>
      <p:sp>
        <p:nvSpPr>
          <p:cNvPr id="12" name="Text Placeholder 11">
            <a:extLst>
              <a:ext uri="{FF2B5EF4-FFF2-40B4-BE49-F238E27FC236}">
                <a16:creationId xmlns:a16="http://schemas.microsoft.com/office/drawing/2014/main" id="{9B23CE14-8B69-5274-1DD2-95B1E5D988E1}"/>
              </a:ext>
            </a:extLst>
          </p:cNvPr>
          <p:cNvSpPr>
            <a:spLocks noGrp="1"/>
          </p:cNvSpPr>
          <p:nvPr>
            <p:ph type="body" sz="quarter" idx="19"/>
          </p:nvPr>
        </p:nvSpPr>
        <p:spPr/>
        <p:txBody>
          <a:bodyPr/>
          <a:lstStyle/>
          <a:p>
            <a:r>
              <a:rPr lang="en-US" dirty="0">
                <a:latin typeface="Source Sans Pro" panose="020B0503030403020204" pitchFamily="34" charset="0"/>
                <a:cs typeface="Calibri"/>
              </a:rPr>
              <a:t>Student</a:t>
            </a:r>
            <a:endParaRPr lang="en-US" sz="1400" spc="80" dirty="0">
              <a:solidFill>
                <a:schemeClr val="bg1"/>
              </a:solidFill>
              <a:latin typeface="Source Sans Pro" panose="020B0503030403020204" pitchFamily="34" charset="0"/>
              <a:ea typeface="Source Sans Pro" panose="020B0503030403020204" pitchFamily="34" charset="0"/>
            </a:endParaRPr>
          </a:p>
        </p:txBody>
      </p:sp>
      <p:sp>
        <p:nvSpPr>
          <p:cNvPr id="13" name="Text Placeholder 12">
            <a:extLst>
              <a:ext uri="{FF2B5EF4-FFF2-40B4-BE49-F238E27FC236}">
                <a16:creationId xmlns:a16="http://schemas.microsoft.com/office/drawing/2014/main" id="{D348AB4F-83EF-27A1-E668-D7CB2F201D50}"/>
              </a:ext>
            </a:extLst>
          </p:cNvPr>
          <p:cNvSpPr>
            <a:spLocks noGrp="1"/>
          </p:cNvSpPr>
          <p:nvPr>
            <p:ph type="body" sz="quarter" idx="20"/>
          </p:nvPr>
        </p:nvSpPr>
        <p:spPr/>
        <p:txBody>
          <a:bodyPr>
            <a:noAutofit/>
          </a:bodyPr>
          <a:lstStyle/>
          <a:p>
            <a:r>
              <a:rPr lang="en-US" dirty="0">
                <a:latin typeface="Californian FB" panose="0207040306080B030204" pitchFamily="18" charset="77"/>
              </a:rPr>
              <a:t>Abdul Moiz</a:t>
            </a:r>
            <a:endParaRPr lang="en-US" sz="1600" spc="80" dirty="0">
              <a:solidFill>
                <a:schemeClr val="accent2"/>
              </a:solidFill>
              <a:effectLst/>
              <a:latin typeface="Californian FB" panose="0207040306080B030204" pitchFamily="18" charset="77"/>
              <a:ea typeface="Source Sans Pro" panose="020B0503030403020204" pitchFamily="34" charset="0"/>
            </a:endParaRPr>
          </a:p>
        </p:txBody>
      </p:sp>
      <p:sp>
        <p:nvSpPr>
          <p:cNvPr id="14" name="Text Placeholder 13">
            <a:extLst>
              <a:ext uri="{FF2B5EF4-FFF2-40B4-BE49-F238E27FC236}">
                <a16:creationId xmlns:a16="http://schemas.microsoft.com/office/drawing/2014/main" id="{080ACA72-CC6E-F117-8EC8-E3410D28FB1D}"/>
              </a:ext>
            </a:extLst>
          </p:cNvPr>
          <p:cNvSpPr>
            <a:spLocks noGrp="1"/>
          </p:cNvSpPr>
          <p:nvPr>
            <p:ph type="body" sz="quarter" idx="21"/>
          </p:nvPr>
        </p:nvSpPr>
        <p:spPr/>
        <p:txBody>
          <a:bodyPr/>
          <a:lstStyle/>
          <a:p>
            <a:r>
              <a:rPr lang="en-US" dirty="0">
                <a:latin typeface="Source Sans Pro" panose="020B0503030403020204" pitchFamily="34" charset="0"/>
                <a:cs typeface="Calibri"/>
              </a:rPr>
              <a:t>Student</a:t>
            </a:r>
            <a:endParaRPr lang="en-US" sz="1400" spc="80" dirty="0">
              <a:solidFill>
                <a:schemeClr val="bg1"/>
              </a:solidFill>
              <a:latin typeface="Source Sans Pro" panose="020B0503030403020204" pitchFamily="34" charset="0"/>
              <a:ea typeface="Source Sans Pro" panose="020B0503030403020204" pitchFamily="34" charset="0"/>
              <a:cs typeface="Calibri"/>
            </a:endParaRPr>
          </a:p>
        </p:txBody>
      </p:sp>
      <p:sp>
        <p:nvSpPr>
          <p:cNvPr id="15" name="Text Placeholder 14">
            <a:extLst>
              <a:ext uri="{FF2B5EF4-FFF2-40B4-BE49-F238E27FC236}">
                <a16:creationId xmlns:a16="http://schemas.microsoft.com/office/drawing/2014/main" id="{7FA197C6-92D6-7DB3-07C4-48582095EC64}"/>
              </a:ext>
            </a:extLst>
          </p:cNvPr>
          <p:cNvSpPr>
            <a:spLocks noGrp="1"/>
          </p:cNvSpPr>
          <p:nvPr>
            <p:ph type="body" sz="quarter" idx="22"/>
          </p:nvPr>
        </p:nvSpPr>
        <p:spPr/>
        <p:txBody>
          <a:bodyPr>
            <a:noAutofit/>
          </a:bodyPr>
          <a:lstStyle/>
          <a:p>
            <a:r>
              <a:rPr lang="en-US" dirty="0">
                <a:latin typeface="Californian FB" panose="0207040306080B030204" pitchFamily="18" charset="77"/>
              </a:rPr>
              <a:t>Abid Aslam</a:t>
            </a:r>
            <a:r>
              <a:rPr lang="en-US" sz="1600" spc="80" dirty="0">
                <a:solidFill>
                  <a:schemeClr val="accent2"/>
                </a:solidFill>
                <a:effectLst/>
                <a:latin typeface="Californian FB" panose="0207040306080B030204" pitchFamily="18" charset="77"/>
                <a:ea typeface="Source Sans Pro" panose="020B0503030403020204" pitchFamily="34" charset="0"/>
              </a:rPr>
              <a:t>​</a:t>
            </a:r>
          </a:p>
        </p:txBody>
      </p:sp>
      <p:sp>
        <p:nvSpPr>
          <p:cNvPr id="16" name="Text Placeholder 15">
            <a:extLst>
              <a:ext uri="{FF2B5EF4-FFF2-40B4-BE49-F238E27FC236}">
                <a16:creationId xmlns:a16="http://schemas.microsoft.com/office/drawing/2014/main" id="{BA65DCBD-098D-C344-B47F-2AB7F9A606A2}"/>
              </a:ext>
            </a:extLst>
          </p:cNvPr>
          <p:cNvSpPr>
            <a:spLocks noGrp="1"/>
          </p:cNvSpPr>
          <p:nvPr>
            <p:ph type="body" sz="quarter" idx="23"/>
          </p:nvPr>
        </p:nvSpPr>
        <p:spPr/>
        <p:txBody>
          <a:bodyPr/>
          <a:lstStyle/>
          <a:p>
            <a:r>
              <a:rPr lang="en-US" dirty="0">
                <a:latin typeface="Source Sans Pro" panose="020B0503030403020204" pitchFamily="34" charset="0"/>
                <a:cs typeface="Calibri"/>
              </a:rPr>
              <a:t>Student</a:t>
            </a:r>
            <a:endParaRPr lang="en-US" sz="1400" spc="80" dirty="0">
              <a:solidFill>
                <a:schemeClr val="bg1"/>
              </a:solidFill>
              <a:latin typeface="Source Sans Pro" panose="020B0503030403020204" pitchFamily="34" charset="0"/>
              <a:ea typeface="Source Sans Pro" panose="020B0503030403020204" pitchFamily="34" charset="0"/>
            </a:endParaRPr>
          </a:p>
        </p:txBody>
      </p:sp>
      <p:pic>
        <p:nvPicPr>
          <p:cNvPr id="8" name="Picture Placeholder 7">
            <a:extLst>
              <a:ext uri="{FF2B5EF4-FFF2-40B4-BE49-F238E27FC236}">
                <a16:creationId xmlns:a16="http://schemas.microsoft.com/office/drawing/2014/main" id="{8C935BFE-4468-40E2-9D2A-A3DFE8A53121}"/>
              </a:ext>
            </a:extLst>
          </p:cNvPr>
          <p:cNvPicPr>
            <a:picLocks noGrp="1" noChangeAspect="1"/>
          </p:cNvPicPr>
          <p:nvPr>
            <p:ph type="pic" sz="quarter" idx="12"/>
          </p:nvPr>
        </p:nvPicPr>
        <p:blipFill>
          <a:blip r:embed="rId2"/>
          <a:srcRect l="7536" r="7536"/>
          <a:stretch>
            <a:fillRect/>
          </a:stretch>
        </p:blipFill>
        <p:spPr/>
      </p:pic>
      <p:pic>
        <p:nvPicPr>
          <p:cNvPr id="24" name="Picture Placeholder 23">
            <a:extLst>
              <a:ext uri="{FF2B5EF4-FFF2-40B4-BE49-F238E27FC236}">
                <a16:creationId xmlns:a16="http://schemas.microsoft.com/office/drawing/2014/main" id="{50B500C8-320A-4865-B9A9-3D6336615A5E}"/>
              </a:ext>
            </a:extLst>
          </p:cNvPr>
          <p:cNvPicPr>
            <a:picLocks noGrp="1" noChangeAspect="1"/>
          </p:cNvPicPr>
          <p:nvPr>
            <p:ph type="pic" sz="quarter" idx="13"/>
          </p:nvPr>
        </p:nvPicPr>
        <p:blipFill>
          <a:blip r:embed="rId3"/>
          <a:srcRect t="5845" b="5845"/>
          <a:stretch>
            <a:fillRect/>
          </a:stretch>
        </p:blipFill>
        <p:spPr/>
      </p:pic>
      <p:pic>
        <p:nvPicPr>
          <p:cNvPr id="28" name="Picture Placeholder 27">
            <a:extLst>
              <a:ext uri="{FF2B5EF4-FFF2-40B4-BE49-F238E27FC236}">
                <a16:creationId xmlns:a16="http://schemas.microsoft.com/office/drawing/2014/main" id="{B6542E23-1394-4F8D-A042-97C030347FBB}"/>
              </a:ext>
            </a:extLst>
          </p:cNvPr>
          <p:cNvPicPr>
            <a:picLocks noGrp="1" noChangeAspect="1"/>
          </p:cNvPicPr>
          <p:nvPr>
            <p:ph type="pic" sz="quarter" idx="14"/>
          </p:nvPr>
        </p:nvPicPr>
        <p:blipFill>
          <a:blip r:embed="rId4"/>
          <a:srcRect l="8026" r="8026"/>
          <a:stretch>
            <a:fillRect/>
          </a:stretch>
        </p:blipFill>
        <p:spPr/>
      </p:pic>
      <p:pic>
        <p:nvPicPr>
          <p:cNvPr id="32" name="Picture Placeholder 31">
            <a:extLst>
              <a:ext uri="{FF2B5EF4-FFF2-40B4-BE49-F238E27FC236}">
                <a16:creationId xmlns:a16="http://schemas.microsoft.com/office/drawing/2014/main" id="{6CB010E2-6FCB-4CF9-BA63-83509E4B91E7}"/>
              </a:ext>
            </a:extLst>
          </p:cNvPr>
          <p:cNvPicPr>
            <a:picLocks noGrp="1" noChangeAspect="1"/>
          </p:cNvPicPr>
          <p:nvPr>
            <p:ph type="pic" sz="quarter" idx="15"/>
          </p:nvPr>
        </p:nvPicPr>
        <p:blipFill>
          <a:blip r:embed="rId5"/>
          <a:srcRect l="7536" r="7536"/>
          <a:stretch>
            <a:fillRect/>
          </a:stretch>
        </p:blipFill>
        <p:spPr/>
      </p:pic>
    </p:spTree>
    <p:extLst>
      <p:ext uri="{BB962C8B-B14F-4D97-AF65-F5344CB8AC3E}">
        <p14:creationId xmlns:p14="http://schemas.microsoft.com/office/powerpoint/2010/main" val="22324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47" dur="500"/>
                                        <p:tgtEl>
                                          <p:spTgt spid="1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52" dur="500"/>
                                        <p:tgtEl>
                                          <p:spTgt spid="1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62" dur="500"/>
                                        <p:tgtEl>
                                          <p:spTgt spid="1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7" dur="500"/>
                                        <p:tgtEl>
                                          <p:spTgt spid="1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500" fill="hold"/>
                                        <p:tgtEl>
                                          <p:spTgt spid="6"/>
                                        </p:tgtEl>
                                        <p:attrNameLst>
                                          <p:attrName>ppt_w</p:attrName>
                                        </p:attrNameLst>
                                      </p:cBhvr>
                                      <p:tavLst>
                                        <p:tav tm="0">
                                          <p:val>
                                            <p:fltVal val="0"/>
                                          </p:val>
                                        </p:tav>
                                        <p:tav tm="100000">
                                          <p:val>
                                            <p:strVal val="#ppt_w"/>
                                          </p:val>
                                        </p:tav>
                                      </p:tavLst>
                                    </p:anim>
                                    <p:anim calcmode="lin" valueType="num">
                                      <p:cBhvr>
                                        <p:cTn id="73" dur="500" fill="hold"/>
                                        <p:tgtEl>
                                          <p:spTgt spid="6"/>
                                        </p:tgtEl>
                                        <p:attrNameLst>
                                          <p:attrName>ppt_h</p:attrName>
                                        </p:attrNameLst>
                                      </p:cBhvr>
                                      <p:tavLst>
                                        <p:tav tm="0">
                                          <p:val>
                                            <p:fltVal val="0"/>
                                          </p:val>
                                        </p:tav>
                                        <p:tav tm="100000">
                                          <p:val>
                                            <p:strVal val="#ppt_h"/>
                                          </p:val>
                                        </p:tav>
                                      </p:tavLst>
                                    </p:anim>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9" grpId="0" build="p"/>
      <p:bldP spid="10" grpId="0" build="p"/>
      <p:bldP spid="11" grpId="0" build="p"/>
      <p:bldP spid="12" grpId="0" build="p"/>
      <p:bldP spid="13" grpId="0" build="p"/>
      <p:bldP spid="15" grpId="0" build="p"/>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A0E8A902-FAEB-9B3A-5376-B110218E09A4}"/>
              </a:ext>
            </a:extLst>
          </p:cNvPr>
          <p:cNvSpPr>
            <a:spLocks noGrp="1"/>
          </p:cNvSpPr>
          <p:nvPr>
            <p:ph idx="1"/>
          </p:nvPr>
        </p:nvSpPr>
        <p:spPr/>
        <p:txBody>
          <a:bodyPr/>
          <a:lstStyle/>
          <a:p>
            <a:r>
              <a:rPr lang="en-US" dirty="0"/>
              <a:t>Our Team.</a:t>
            </a:r>
          </a:p>
          <a:p>
            <a:r>
              <a:rPr lang="en-US" dirty="0" err="1"/>
              <a:t>Xyz</a:t>
            </a:r>
            <a:r>
              <a:rPr lang="en-US" dirty="0"/>
              <a:t> @ gmail.com</a:t>
            </a:r>
          </a:p>
          <a:p>
            <a:r>
              <a:rPr lang="en-US" dirty="0"/>
              <a:t>Phone : 123 456 789..</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021" r="7021"/>
          <a:stretch>
            <a:fillRect/>
          </a:stretch>
        </p:blipFill>
        <p:spPr/>
      </p:pic>
    </p:spTree>
    <p:extLst>
      <p:ext uri="{BB962C8B-B14F-4D97-AF65-F5344CB8AC3E}">
        <p14:creationId xmlns:p14="http://schemas.microsoft.com/office/powerpoint/2010/main" val="193514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5" r="1815"/>
          <a:stretch>
            <a:fillRect/>
          </a:stretch>
        </p:blipFill>
        <p:spPr/>
      </p:pic>
      <p:sp>
        <p:nvSpPr>
          <p:cNvPr id="3" name="Title 2"/>
          <p:cNvSpPr>
            <a:spLocks noGrp="1"/>
          </p:cNvSpPr>
          <p:nvPr>
            <p:ph type="title"/>
          </p:nvPr>
        </p:nvSpPr>
        <p:spPr>
          <a:xfrm>
            <a:off x="722376" y="1209601"/>
            <a:ext cx="4608576" cy="1709928"/>
          </a:xfrm>
        </p:spPr>
        <p:txBody>
          <a:bodyPr/>
          <a:lstStyle/>
          <a:p>
            <a:r>
              <a:rPr lang="en-US" dirty="0"/>
              <a:t>Any Question..?</a:t>
            </a:r>
          </a:p>
        </p:txBody>
      </p:sp>
      <p:sp>
        <p:nvSpPr>
          <p:cNvPr id="4" name="Content Placeholder 3"/>
          <p:cNvSpPr>
            <a:spLocks noGrp="1"/>
          </p:cNvSpPr>
          <p:nvPr>
            <p:ph idx="1"/>
          </p:nvPr>
        </p:nvSpPr>
        <p:spPr>
          <a:xfrm>
            <a:off x="722376" y="3732116"/>
            <a:ext cx="4381887" cy="1481446"/>
          </a:xfrm>
        </p:spPr>
        <p:txBody>
          <a:bodyPr/>
          <a:lstStyle/>
          <a:p>
            <a:r>
              <a:rPr lang="en-US" dirty="0"/>
              <a:t>Any Question You Ask About This Presentation..</a:t>
            </a:r>
          </a:p>
          <a:p>
            <a:endParaRPr lang="en-US" dirty="0"/>
          </a:p>
        </p:txBody>
      </p:sp>
    </p:spTree>
    <p:extLst>
      <p:ext uri="{BB962C8B-B14F-4D97-AF65-F5344CB8AC3E}">
        <p14:creationId xmlns:p14="http://schemas.microsoft.com/office/powerpoint/2010/main" val="23117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E5FE26-2ABD-4C80-B76D-88183EA9A825}"/>
              </a:ext>
            </a:extLst>
          </p:cNvPr>
          <p:cNvSpPr>
            <a:spLocks noGrp="1"/>
          </p:cNvSpPr>
          <p:nvPr>
            <p:ph type="title"/>
          </p:nvPr>
        </p:nvSpPr>
        <p:spPr>
          <a:xfrm>
            <a:off x="722375" y="736790"/>
            <a:ext cx="10745724" cy="1087438"/>
          </a:xfrm>
        </p:spPr>
        <p:txBody>
          <a:bodyPr/>
          <a:lstStyle/>
          <a:p>
            <a:r>
              <a:rPr lang="en-US" sz="5400" dirty="0"/>
              <a:t>Faculty Name : Miss Anum Hussain</a:t>
            </a:r>
            <a:endParaRPr lang="aa-ET" dirty="0"/>
          </a:p>
        </p:txBody>
      </p:sp>
      <p:sp>
        <p:nvSpPr>
          <p:cNvPr id="4" name="Content Placeholder 3">
            <a:extLst>
              <a:ext uri="{FF2B5EF4-FFF2-40B4-BE49-F238E27FC236}">
                <a16:creationId xmlns:a16="http://schemas.microsoft.com/office/drawing/2014/main" id="{398B2EEE-8AEE-4FEE-8F8D-6D89780F65B3}"/>
              </a:ext>
            </a:extLst>
          </p:cNvPr>
          <p:cNvSpPr>
            <a:spLocks noGrp="1"/>
          </p:cNvSpPr>
          <p:nvPr>
            <p:ph idx="1"/>
          </p:nvPr>
        </p:nvSpPr>
        <p:spPr>
          <a:xfrm>
            <a:off x="722373" y="1824228"/>
            <a:ext cx="10745725" cy="4296982"/>
          </a:xfrm>
        </p:spPr>
        <p:txBody>
          <a:bodyPr/>
          <a:lstStyle/>
          <a:p>
            <a:r>
              <a:rPr lang="en-US" sz="4800" dirty="0"/>
              <a:t>     Co-Ordinator : Miss Madiha Fatima.</a:t>
            </a:r>
          </a:p>
          <a:p>
            <a:r>
              <a:rPr lang="en-US" sz="4000" dirty="0"/>
              <a:t>                       Batch Code : 2306G1</a:t>
            </a:r>
            <a:r>
              <a:rPr lang="en-US" dirty="0"/>
              <a:t>.</a:t>
            </a:r>
          </a:p>
          <a:p>
            <a:endParaRPr lang="en-US" dirty="0"/>
          </a:p>
          <a:p>
            <a:r>
              <a:rPr lang="en-US" dirty="0"/>
              <a:t>Student Name :   </a:t>
            </a:r>
          </a:p>
          <a:p>
            <a:r>
              <a:rPr lang="en-US" b="1" i="1" dirty="0"/>
              <a:t>       </a:t>
            </a:r>
            <a:r>
              <a:rPr lang="en-US" b="1" i="1" u="sng" dirty="0"/>
              <a:t>M . Arsalan</a:t>
            </a:r>
            <a:r>
              <a:rPr lang="en-US" b="1" dirty="0"/>
              <a:t>.                            </a:t>
            </a:r>
            <a:r>
              <a:rPr lang="en-US" b="1" i="1" u="sng" dirty="0"/>
              <a:t>Nauman Rashid.</a:t>
            </a:r>
          </a:p>
          <a:p>
            <a:r>
              <a:rPr lang="en-US" dirty="0"/>
              <a:t>                          </a:t>
            </a:r>
            <a:r>
              <a:rPr lang="en-US" b="1" i="1" u="sng" dirty="0"/>
              <a:t>Abdul Moiz.</a:t>
            </a:r>
            <a:r>
              <a:rPr lang="en-US" dirty="0"/>
              <a:t>                                      </a:t>
            </a:r>
            <a:r>
              <a:rPr lang="en-US" b="1" i="1" u="sng" dirty="0"/>
              <a:t>Abid Aslam.</a:t>
            </a:r>
            <a:endParaRPr lang="aa-ET" b="1" i="1" u="sng" dirty="0"/>
          </a:p>
        </p:txBody>
      </p:sp>
      <p:sp>
        <p:nvSpPr>
          <p:cNvPr id="5" name="Footer Placeholder 4">
            <a:extLst>
              <a:ext uri="{FF2B5EF4-FFF2-40B4-BE49-F238E27FC236}">
                <a16:creationId xmlns:a16="http://schemas.microsoft.com/office/drawing/2014/main" id="{580A8E0C-9463-47C1-8486-AC8521ED2566}"/>
              </a:ext>
            </a:extLst>
          </p:cNvPr>
          <p:cNvSpPr>
            <a:spLocks noGrp="1"/>
          </p:cNvSpPr>
          <p:nvPr>
            <p:ph type="ftr" sz="quarter" idx="3"/>
          </p:nvPr>
        </p:nvSpPr>
        <p:spPr/>
        <p:txBody>
          <a:bodyPr/>
          <a:lstStyle/>
          <a:p>
            <a:r>
              <a:rPr lang="en-US" dirty="0"/>
              <a:t>E-project</a:t>
            </a:r>
          </a:p>
        </p:txBody>
      </p:sp>
      <p:sp>
        <p:nvSpPr>
          <p:cNvPr id="6" name="Slide Number Placeholder 5">
            <a:extLst>
              <a:ext uri="{FF2B5EF4-FFF2-40B4-BE49-F238E27FC236}">
                <a16:creationId xmlns:a16="http://schemas.microsoft.com/office/drawing/2014/main" id="{2E87D8AA-ADDF-4FCB-B116-A8B4F70EC231}"/>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490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579DC9B-02FE-4E15-ADBE-95A51FA06352}"/>
              </a:ext>
            </a:extLst>
          </p:cNvPr>
          <p:cNvSpPr>
            <a:spLocks noGrp="1"/>
          </p:cNvSpPr>
          <p:nvPr>
            <p:ph type="pic" sz="quarter" idx="10"/>
          </p:nvPr>
        </p:nvSpPr>
        <p:spPr>
          <a:xfrm>
            <a:off x="944952" y="946150"/>
            <a:ext cx="3968496" cy="4965192"/>
          </a:xfrm>
        </p:spPr>
      </p:sp>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5298434" y="1490218"/>
            <a:ext cx="6135624" cy="1938528"/>
          </a:xfrm>
        </p:spPr>
        <p:txBody>
          <a:bodyPr/>
          <a:lstStyle/>
          <a:p>
            <a:r>
              <a:rPr lang="en-US" dirty="0"/>
              <a:t>Quick </a:t>
            </a:r>
            <a:br>
              <a:rPr lang="en-US" dirty="0"/>
            </a:br>
            <a:r>
              <a:rPr lang="en-US" dirty="0"/>
              <a:t>Calligraphy</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a:xfrm>
            <a:off x="5675448" y="3836416"/>
            <a:ext cx="5381596" cy="1531366"/>
          </a:xfrm>
        </p:spPr>
        <p:txBody>
          <a:bodyPr/>
          <a:lstStyle/>
          <a:p>
            <a:r>
              <a:rPr lang="en-US" sz="3200" dirty="0"/>
              <a:t>BY : M. Arsalan , Nauman Rashid , Abdul Moiz , Abid Aslam.</a:t>
            </a: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pic>
        <p:nvPicPr>
          <p:cNvPr id="6" name="Picture 5">
            <a:extLst>
              <a:ext uri="{FF2B5EF4-FFF2-40B4-BE49-F238E27FC236}">
                <a16:creationId xmlns:a16="http://schemas.microsoft.com/office/drawing/2014/main" id="{7ACADBBB-6659-454D-9B52-301864CE682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8130" y="815927"/>
            <a:ext cx="4103687" cy="5205046"/>
          </a:xfrm>
          <a:prstGeom prst="rect">
            <a:avLst/>
          </a:prstGeom>
        </p:spPr>
      </p:pic>
    </p:spTree>
    <p:extLst>
      <p:ext uri="{BB962C8B-B14F-4D97-AF65-F5344CB8AC3E}">
        <p14:creationId xmlns:p14="http://schemas.microsoft.com/office/powerpoint/2010/main" val="22955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C1B9D-23F3-4717-8FDF-88CEA258D895}"/>
              </a:ext>
            </a:extLst>
          </p:cNvPr>
          <p:cNvSpPr>
            <a:spLocks noGrp="1"/>
          </p:cNvSpPr>
          <p:nvPr>
            <p:ph type="title"/>
          </p:nvPr>
        </p:nvSpPr>
        <p:spPr>
          <a:xfrm>
            <a:off x="722375" y="969264"/>
            <a:ext cx="10745725" cy="1709928"/>
          </a:xfrm>
        </p:spPr>
        <p:txBody>
          <a:bodyPr/>
          <a:lstStyle/>
          <a:p>
            <a:r>
              <a:rPr lang="en-US" dirty="0"/>
              <a:t>E-Project Description</a:t>
            </a:r>
            <a:endParaRPr lang="aa-ET" dirty="0"/>
          </a:p>
        </p:txBody>
      </p:sp>
      <p:sp>
        <p:nvSpPr>
          <p:cNvPr id="4" name="Content Placeholder 3">
            <a:extLst>
              <a:ext uri="{FF2B5EF4-FFF2-40B4-BE49-F238E27FC236}">
                <a16:creationId xmlns:a16="http://schemas.microsoft.com/office/drawing/2014/main" id="{03B1EB66-117B-4D5D-A3A7-77FF0025FCDD}"/>
              </a:ext>
            </a:extLst>
          </p:cNvPr>
          <p:cNvSpPr>
            <a:spLocks noGrp="1"/>
          </p:cNvSpPr>
          <p:nvPr>
            <p:ph idx="1"/>
          </p:nvPr>
        </p:nvSpPr>
        <p:spPr>
          <a:xfrm>
            <a:off x="722375" y="2780088"/>
            <a:ext cx="10745724" cy="3302391"/>
          </a:xfrm>
        </p:spPr>
        <p:txBody>
          <a:bodyPr/>
          <a:lstStyle/>
          <a:p>
            <a:r>
              <a:rPr lang="en-US" dirty="0"/>
              <a:t>Calligraphy is the art of forming beautiful symbols by hand and arranging them well. It’s a set of skills and techniques for positioning and inscribing words so they show integrity, harmony, some sort of ancestry, rhythm and creative fire.</a:t>
            </a:r>
          </a:p>
          <a:p>
            <a:endParaRPr lang="aa-ET" dirty="0"/>
          </a:p>
        </p:txBody>
      </p:sp>
      <p:sp>
        <p:nvSpPr>
          <p:cNvPr id="5" name="Footer Placeholder 4">
            <a:extLst>
              <a:ext uri="{FF2B5EF4-FFF2-40B4-BE49-F238E27FC236}">
                <a16:creationId xmlns:a16="http://schemas.microsoft.com/office/drawing/2014/main" id="{BB4B2A49-2C1A-4CF0-BFE2-16D11F90C98C}"/>
              </a:ext>
            </a:extLst>
          </p:cNvPr>
          <p:cNvSpPr>
            <a:spLocks noGrp="1"/>
          </p:cNvSpPr>
          <p:nvPr>
            <p:ph type="ftr" sz="quarter" idx="3"/>
          </p:nvPr>
        </p:nvSpPr>
        <p:spPr/>
        <p:txBody>
          <a:bodyPr/>
          <a:lstStyle/>
          <a:p>
            <a:r>
              <a:rPr lang="en-US" dirty="0"/>
              <a:t>Quick calligraphy</a:t>
            </a:r>
          </a:p>
        </p:txBody>
      </p:sp>
      <p:sp>
        <p:nvSpPr>
          <p:cNvPr id="6" name="Slide Number Placeholder 5">
            <a:extLst>
              <a:ext uri="{FF2B5EF4-FFF2-40B4-BE49-F238E27FC236}">
                <a16:creationId xmlns:a16="http://schemas.microsoft.com/office/drawing/2014/main" id="{81FF3BDD-E290-4D78-A347-567826A7F6F1}"/>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56247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2805042-24EB-4E86-83CE-B5E5C1ED5721}"/>
              </a:ext>
            </a:extLst>
          </p:cNvPr>
          <p:cNvPicPr>
            <a:picLocks noGrp="1" noChangeAspect="1"/>
          </p:cNvPicPr>
          <p:nvPr>
            <p:ph type="pic" sz="quarter" idx="13"/>
          </p:nvPr>
        </p:nvPicPr>
        <p:blipFill>
          <a:blip r:embed="rId2"/>
          <a:srcRect l="7134" r="7134"/>
          <a:stretch>
            <a:fillRect/>
          </a:stretch>
        </p:blipFill>
        <p:spPr/>
      </p:pic>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1130340" y="1144407"/>
            <a:ext cx="3652676" cy="1534785"/>
          </a:xfrm>
        </p:spPr>
        <p:txBody>
          <a:bodyPr/>
          <a:lstStyle/>
          <a:p>
            <a:r>
              <a:rPr lang="en-US" dirty="0"/>
              <a:t>Site map look</a:t>
            </a:r>
          </a:p>
        </p:txBody>
      </p:sp>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p:txBody>
          <a:bodyPr/>
          <a:lstStyle/>
          <a:p>
            <a:r>
              <a:rPr lang="en-US" dirty="0"/>
              <a:t>Quick Calligraphy</a:t>
            </a: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860240" y="3027679"/>
            <a:ext cx="3922776" cy="3218376"/>
          </a:xfrm>
        </p:spPr>
        <p:txBody>
          <a:bodyPr/>
          <a:lstStyle/>
          <a:p>
            <a:pPr marL="0" indent="0">
              <a:lnSpc>
                <a:spcPct val="100000"/>
              </a:lnSpc>
              <a:buNone/>
            </a:pPr>
            <a:r>
              <a:rPr lang="en-US" dirty="0">
                <a:solidFill>
                  <a:schemeClr val="accent5"/>
                </a:solidFill>
                <a:latin typeface="Californian FB" panose="0207040306080B030204" pitchFamily="18" charset="77"/>
                <a:cs typeface="Calibri"/>
              </a:rPr>
              <a:t>Home </a:t>
            </a:r>
          </a:p>
          <a:p>
            <a:pPr marL="0" indent="0">
              <a:lnSpc>
                <a:spcPct val="100000"/>
              </a:lnSpc>
              <a:buNone/>
            </a:pPr>
            <a:r>
              <a:rPr lang="en-US" dirty="0">
                <a:solidFill>
                  <a:schemeClr val="accent5"/>
                </a:solidFill>
                <a:latin typeface="Californian FB" panose="0207040306080B030204" pitchFamily="18" charset="77"/>
                <a:cs typeface="Calibri"/>
              </a:rPr>
              <a:t>Our Gallery</a:t>
            </a:r>
          </a:p>
          <a:p>
            <a:pPr marL="0" indent="0">
              <a:lnSpc>
                <a:spcPct val="100000"/>
              </a:lnSpc>
              <a:buNone/>
            </a:pPr>
            <a:r>
              <a:rPr lang="en-US" dirty="0">
                <a:solidFill>
                  <a:schemeClr val="accent5"/>
                </a:solidFill>
                <a:latin typeface="Californian FB" panose="0207040306080B030204" pitchFamily="18" charset="77"/>
                <a:cs typeface="Calibri"/>
              </a:rPr>
              <a:t>Our Product </a:t>
            </a:r>
          </a:p>
          <a:p>
            <a:pPr marL="0" indent="0">
              <a:lnSpc>
                <a:spcPct val="100000"/>
              </a:lnSpc>
              <a:buNone/>
            </a:pPr>
            <a:r>
              <a:rPr lang="en-US" dirty="0">
                <a:solidFill>
                  <a:schemeClr val="accent5"/>
                </a:solidFill>
                <a:latin typeface="Californian FB" panose="0207040306080B030204" pitchFamily="18" charset="77"/>
                <a:cs typeface="Calibri"/>
              </a:rPr>
              <a:t>Services</a:t>
            </a:r>
          </a:p>
          <a:p>
            <a:pPr marL="0" indent="0">
              <a:lnSpc>
                <a:spcPct val="100000"/>
              </a:lnSpc>
              <a:buNone/>
            </a:pPr>
            <a:r>
              <a:rPr lang="en-US" dirty="0">
                <a:solidFill>
                  <a:schemeClr val="accent5"/>
                </a:solidFill>
                <a:latin typeface="Californian FB" panose="0207040306080B030204" pitchFamily="18" charset="77"/>
                <a:cs typeface="Calibri"/>
              </a:rPr>
              <a:t>About Us</a:t>
            </a:r>
          </a:p>
          <a:p>
            <a:pPr marL="0" indent="0">
              <a:lnSpc>
                <a:spcPct val="100000"/>
              </a:lnSpc>
              <a:buNone/>
            </a:pPr>
            <a:r>
              <a:rPr lang="en-US" dirty="0">
                <a:solidFill>
                  <a:schemeClr val="accent5"/>
                </a:solidFill>
                <a:latin typeface="Californian FB" panose="0207040306080B030204" pitchFamily="18" charset="77"/>
                <a:cs typeface="Calibri"/>
              </a:rPr>
              <a:t>Contact Us</a:t>
            </a: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69055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1C3FA-59FE-41D4-9D8D-5B57138D8EAB}"/>
              </a:ext>
            </a:extLst>
          </p:cNvPr>
          <p:cNvSpPr>
            <a:spLocks noGrp="1"/>
          </p:cNvSpPr>
          <p:nvPr>
            <p:ph type="title"/>
          </p:nvPr>
        </p:nvSpPr>
        <p:spPr>
          <a:xfrm>
            <a:off x="1617783" y="256894"/>
            <a:ext cx="10427091" cy="1849573"/>
          </a:xfrm>
        </p:spPr>
        <p:txBody>
          <a:bodyPr/>
          <a:lstStyle/>
          <a:p>
            <a:r>
              <a:rPr lang="en-US" sz="4400" dirty="0"/>
              <a:t>     This Show How Our Site-Map Look.</a:t>
            </a:r>
            <a:endParaRPr lang="aa-ET" sz="4400" dirty="0"/>
          </a:p>
        </p:txBody>
      </p:sp>
      <p:sp>
        <p:nvSpPr>
          <p:cNvPr id="5" name="Footer Placeholder 4">
            <a:extLst>
              <a:ext uri="{FF2B5EF4-FFF2-40B4-BE49-F238E27FC236}">
                <a16:creationId xmlns:a16="http://schemas.microsoft.com/office/drawing/2014/main" id="{FEE7055F-138C-457E-9260-46CE130F7CF4}"/>
              </a:ext>
            </a:extLst>
          </p:cNvPr>
          <p:cNvSpPr>
            <a:spLocks noGrp="1"/>
          </p:cNvSpPr>
          <p:nvPr>
            <p:ph type="ftr" sz="quarter" idx="3"/>
          </p:nvPr>
        </p:nvSpPr>
        <p:spPr/>
        <p:txBody>
          <a:bodyPr/>
          <a:lstStyle/>
          <a:p>
            <a:r>
              <a:rPr lang="en-US" dirty="0"/>
              <a:t>Quick calligraphy</a:t>
            </a:r>
          </a:p>
        </p:txBody>
      </p:sp>
      <p:sp>
        <p:nvSpPr>
          <p:cNvPr id="6" name="Slide Number Placeholder 5">
            <a:extLst>
              <a:ext uri="{FF2B5EF4-FFF2-40B4-BE49-F238E27FC236}">
                <a16:creationId xmlns:a16="http://schemas.microsoft.com/office/drawing/2014/main" id="{949DA147-92A4-4874-8CE8-3BD5E490BFE2}"/>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7" name="Oval 6">
            <a:extLst>
              <a:ext uri="{FF2B5EF4-FFF2-40B4-BE49-F238E27FC236}">
                <a16:creationId xmlns:a16="http://schemas.microsoft.com/office/drawing/2014/main" id="{5542A880-95B1-4C96-881E-DF9D3CDC881B}"/>
              </a:ext>
            </a:extLst>
          </p:cNvPr>
          <p:cNvSpPr/>
          <p:nvPr/>
        </p:nvSpPr>
        <p:spPr>
          <a:xfrm>
            <a:off x="4895551" y="1645913"/>
            <a:ext cx="1800665" cy="928467"/>
          </a:xfrm>
          <a:prstGeom prst="ellipse">
            <a:avLst/>
          </a:prstGeom>
          <a:solidFill>
            <a:schemeClr val="bg1"/>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Home</a:t>
            </a:r>
            <a:endParaRPr lang="aa-ET"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cxnSp>
        <p:nvCxnSpPr>
          <p:cNvPr id="11" name="Straight Arrow Connector 10">
            <a:extLst>
              <a:ext uri="{FF2B5EF4-FFF2-40B4-BE49-F238E27FC236}">
                <a16:creationId xmlns:a16="http://schemas.microsoft.com/office/drawing/2014/main" id="{19655B54-5DFB-483B-AC65-9CDF6EC22256}"/>
              </a:ext>
            </a:extLst>
          </p:cNvPr>
          <p:cNvCxnSpPr>
            <a:cxnSpLocks/>
          </p:cNvCxnSpPr>
          <p:nvPr/>
        </p:nvCxnSpPr>
        <p:spPr>
          <a:xfrm>
            <a:off x="5838092" y="2574382"/>
            <a:ext cx="0" cy="77372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Content Placeholder 14">
            <a:extLst>
              <a:ext uri="{FF2B5EF4-FFF2-40B4-BE49-F238E27FC236}">
                <a16:creationId xmlns:a16="http://schemas.microsoft.com/office/drawing/2014/main" id="{4D4A39F6-94BD-4093-AA9D-21490B02E06F}"/>
              </a:ext>
            </a:extLst>
          </p:cNvPr>
          <p:cNvSpPr>
            <a:spLocks noGrp="1"/>
          </p:cNvSpPr>
          <p:nvPr>
            <p:ph idx="1"/>
          </p:nvPr>
        </p:nvSpPr>
        <p:spPr>
          <a:xfrm>
            <a:off x="4768937" y="3344591"/>
            <a:ext cx="2166430" cy="928467"/>
          </a:xfrm>
          <a:prstGeom prst="ellipse">
            <a:avLst/>
          </a:prstGeom>
          <a:solidFill>
            <a:schemeClr val="accent2"/>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latin typeface="Agency FB" panose="020B0503020202020204" pitchFamily="34" charset="0"/>
              </a:rPr>
              <a:t>Our Gallery</a:t>
            </a:r>
            <a:endParaRPr lang="aa-ET" dirty="0">
              <a:latin typeface="Agency FB" panose="020B0503020202020204" pitchFamily="34" charset="0"/>
            </a:endParaRPr>
          </a:p>
        </p:txBody>
      </p:sp>
      <p:sp>
        <p:nvSpPr>
          <p:cNvPr id="17" name="Content Placeholder 14">
            <a:extLst>
              <a:ext uri="{FF2B5EF4-FFF2-40B4-BE49-F238E27FC236}">
                <a16:creationId xmlns:a16="http://schemas.microsoft.com/office/drawing/2014/main" id="{1C1D4026-9926-466F-AD83-1C6DCF4330AF}"/>
              </a:ext>
            </a:extLst>
          </p:cNvPr>
          <p:cNvSpPr txBox="1">
            <a:spLocks/>
          </p:cNvSpPr>
          <p:nvPr/>
        </p:nvSpPr>
        <p:spPr>
          <a:xfrm>
            <a:off x="1322367" y="3324673"/>
            <a:ext cx="2166430" cy="928467"/>
          </a:xfrm>
          <a:prstGeom prst="ellipse">
            <a:avLst/>
          </a:prstGeom>
          <a:solidFill>
            <a:schemeClr val="tx2">
              <a:lumMod val="50000"/>
              <a:lumOff val="50000"/>
            </a:schemeClr>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Our Product</a:t>
            </a:r>
            <a:endParaRPr lang="aa-ET" dirty="0">
              <a:latin typeface="Agency FB" panose="020B0503020202020204" pitchFamily="34" charset="0"/>
            </a:endParaRPr>
          </a:p>
        </p:txBody>
      </p:sp>
      <p:cxnSp>
        <p:nvCxnSpPr>
          <p:cNvPr id="18" name="Straight Arrow Connector 17">
            <a:extLst>
              <a:ext uri="{FF2B5EF4-FFF2-40B4-BE49-F238E27FC236}">
                <a16:creationId xmlns:a16="http://schemas.microsoft.com/office/drawing/2014/main" id="{1FC37984-8065-4FD8-9ABC-AB76280F59CB}"/>
              </a:ext>
            </a:extLst>
          </p:cNvPr>
          <p:cNvCxnSpPr>
            <a:cxnSpLocks/>
          </p:cNvCxnSpPr>
          <p:nvPr/>
        </p:nvCxnSpPr>
        <p:spPr>
          <a:xfrm flipH="1">
            <a:off x="3474720" y="3795928"/>
            <a:ext cx="129423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 name="Content Placeholder 14">
            <a:extLst>
              <a:ext uri="{FF2B5EF4-FFF2-40B4-BE49-F238E27FC236}">
                <a16:creationId xmlns:a16="http://schemas.microsoft.com/office/drawing/2014/main" id="{83380091-984A-4629-ADBD-AE597A010AC3}"/>
              </a:ext>
            </a:extLst>
          </p:cNvPr>
          <p:cNvSpPr txBox="1">
            <a:spLocks/>
          </p:cNvSpPr>
          <p:nvPr/>
        </p:nvSpPr>
        <p:spPr>
          <a:xfrm>
            <a:off x="1291889" y="5423251"/>
            <a:ext cx="2166430" cy="928467"/>
          </a:xfrm>
          <a:prstGeom prst="ellipse">
            <a:avLst/>
          </a:prstGeom>
          <a:solidFill>
            <a:schemeClr val="accent1">
              <a:lumMod val="75000"/>
            </a:schemeClr>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Services</a:t>
            </a:r>
            <a:endParaRPr lang="aa-ET" dirty="0">
              <a:latin typeface="Agency FB" panose="020B0503020202020204" pitchFamily="34" charset="0"/>
            </a:endParaRPr>
          </a:p>
        </p:txBody>
      </p:sp>
      <p:cxnSp>
        <p:nvCxnSpPr>
          <p:cNvPr id="23" name="Straight Arrow Connector 22">
            <a:extLst>
              <a:ext uri="{FF2B5EF4-FFF2-40B4-BE49-F238E27FC236}">
                <a16:creationId xmlns:a16="http://schemas.microsoft.com/office/drawing/2014/main" id="{B6354AD7-FC9B-4AA2-A75D-1AE659A85839}"/>
              </a:ext>
            </a:extLst>
          </p:cNvPr>
          <p:cNvCxnSpPr>
            <a:cxnSpLocks/>
          </p:cNvCxnSpPr>
          <p:nvPr/>
        </p:nvCxnSpPr>
        <p:spPr>
          <a:xfrm>
            <a:off x="3446580" y="5888661"/>
            <a:ext cx="1348161" cy="2695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D1903AC8-CD4C-40CA-B1B8-C59859BC4710}"/>
              </a:ext>
            </a:extLst>
          </p:cNvPr>
          <p:cNvCxnSpPr>
            <a:cxnSpLocks/>
          </p:cNvCxnSpPr>
          <p:nvPr/>
        </p:nvCxnSpPr>
        <p:spPr>
          <a:xfrm>
            <a:off x="2358675" y="4257818"/>
            <a:ext cx="0" cy="116543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8" name="Content Placeholder 14">
            <a:extLst>
              <a:ext uri="{FF2B5EF4-FFF2-40B4-BE49-F238E27FC236}">
                <a16:creationId xmlns:a16="http://schemas.microsoft.com/office/drawing/2014/main" id="{BBBE9DB0-BFC9-4474-A352-42CDD949FB74}"/>
              </a:ext>
            </a:extLst>
          </p:cNvPr>
          <p:cNvSpPr txBox="1">
            <a:spLocks/>
          </p:cNvSpPr>
          <p:nvPr/>
        </p:nvSpPr>
        <p:spPr>
          <a:xfrm>
            <a:off x="4676336" y="5483046"/>
            <a:ext cx="2166430" cy="928467"/>
          </a:xfrm>
          <a:prstGeom prst="ellipse">
            <a:avLst/>
          </a:prstGeom>
          <a:solidFill>
            <a:srgbClr val="C00000"/>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Easy For Kids</a:t>
            </a:r>
            <a:endParaRPr lang="aa-ET" dirty="0">
              <a:latin typeface="Agency FB" panose="020B0503020202020204" pitchFamily="34" charset="0"/>
            </a:endParaRPr>
          </a:p>
        </p:txBody>
      </p:sp>
      <p:cxnSp>
        <p:nvCxnSpPr>
          <p:cNvPr id="29" name="Straight Arrow Connector 28">
            <a:extLst>
              <a:ext uri="{FF2B5EF4-FFF2-40B4-BE49-F238E27FC236}">
                <a16:creationId xmlns:a16="http://schemas.microsoft.com/office/drawing/2014/main" id="{21A369F8-2F3A-4712-9D9A-BE03EBEC654E}"/>
              </a:ext>
            </a:extLst>
          </p:cNvPr>
          <p:cNvCxnSpPr>
            <a:cxnSpLocks/>
          </p:cNvCxnSpPr>
          <p:nvPr/>
        </p:nvCxnSpPr>
        <p:spPr>
          <a:xfrm>
            <a:off x="6834553" y="5942585"/>
            <a:ext cx="1348161" cy="2695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Content Placeholder 14">
            <a:extLst>
              <a:ext uri="{FF2B5EF4-FFF2-40B4-BE49-F238E27FC236}">
                <a16:creationId xmlns:a16="http://schemas.microsoft.com/office/drawing/2014/main" id="{F11EE00E-6F3B-4D5E-AD15-2C2477C77D1E}"/>
              </a:ext>
            </a:extLst>
          </p:cNvPr>
          <p:cNvSpPr txBox="1">
            <a:spLocks/>
          </p:cNvSpPr>
          <p:nvPr/>
        </p:nvSpPr>
        <p:spPr>
          <a:xfrm>
            <a:off x="8092441" y="5508834"/>
            <a:ext cx="2166430" cy="928467"/>
          </a:xfrm>
          <a:prstGeom prst="ellipse">
            <a:avLst/>
          </a:prstGeom>
          <a:solidFill>
            <a:srgbClr val="002060"/>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Complex For Elder’s</a:t>
            </a:r>
            <a:endParaRPr lang="aa-ET" dirty="0">
              <a:latin typeface="Agency FB" panose="020B0503020202020204" pitchFamily="34" charset="0"/>
            </a:endParaRPr>
          </a:p>
        </p:txBody>
      </p:sp>
      <p:cxnSp>
        <p:nvCxnSpPr>
          <p:cNvPr id="31" name="Straight Arrow Connector 30">
            <a:extLst>
              <a:ext uri="{FF2B5EF4-FFF2-40B4-BE49-F238E27FC236}">
                <a16:creationId xmlns:a16="http://schemas.microsoft.com/office/drawing/2014/main" id="{25EF6AAE-2082-400D-A60A-F69571489465}"/>
              </a:ext>
            </a:extLst>
          </p:cNvPr>
          <p:cNvCxnSpPr>
            <a:cxnSpLocks/>
          </p:cNvCxnSpPr>
          <p:nvPr/>
        </p:nvCxnSpPr>
        <p:spPr>
          <a:xfrm flipV="1">
            <a:off x="9195580" y="4503503"/>
            <a:ext cx="0" cy="100064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3" name="Content Placeholder 14">
            <a:extLst>
              <a:ext uri="{FF2B5EF4-FFF2-40B4-BE49-F238E27FC236}">
                <a16:creationId xmlns:a16="http://schemas.microsoft.com/office/drawing/2014/main" id="{F8C01841-798F-4208-872C-90C131E30544}"/>
              </a:ext>
            </a:extLst>
          </p:cNvPr>
          <p:cNvSpPr txBox="1">
            <a:spLocks/>
          </p:cNvSpPr>
          <p:nvPr/>
        </p:nvSpPr>
        <p:spPr>
          <a:xfrm>
            <a:off x="8090096" y="3790226"/>
            <a:ext cx="2166430" cy="928467"/>
          </a:xfrm>
          <a:prstGeom prst="ellipse">
            <a:avLst/>
          </a:prstGeom>
          <a:solidFill>
            <a:srgbClr val="0070C0"/>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About Us</a:t>
            </a:r>
            <a:endParaRPr lang="aa-ET" dirty="0">
              <a:latin typeface="Agency FB" panose="020B0503020202020204" pitchFamily="34" charset="0"/>
            </a:endParaRPr>
          </a:p>
        </p:txBody>
      </p:sp>
      <p:cxnSp>
        <p:nvCxnSpPr>
          <p:cNvPr id="34" name="Straight Arrow Connector 33">
            <a:extLst>
              <a:ext uri="{FF2B5EF4-FFF2-40B4-BE49-F238E27FC236}">
                <a16:creationId xmlns:a16="http://schemas.microsoft.com/office/drawing/2014/main" id="{84CA01C2-8C32-45D5-B022-B39BE063BCE8}"/>
              </a:ext>
            </a:extLst>
          </p:cNvPr>
          <p:cNvCxnSpPr>
            <a:cxnSpLocks/>
          </p:cNvCxnSpPr>
          <p:nvPr/>
        </p:nvCxnSpPr>
        <p:spPr>
          <a:xfrm flipV="1">
            <a:off x="9207303" y="2770835"/>
            <a:ext cx="0" cy="100064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5" name="Content Placeholder 14">
            <a:extLst>
              <a:ext uri="{FF2B5EF4-FFF2-40B4-BE49-F238E27FC236}">
                <a16:creationId xmlns:a16="http://schemas.microsoft.com/office/drawing/2014/main" id="{C133A3C4-B47D-4769-87D6-DE4C5735ED07}"/>
              </a:ext>
            </a:extLst>
          </p:cNvPr>
          <p:cNvSpPr txBox="1">
            <a:spLocks/>
          </p:cNvSpPr>
          <p:nvPr/>
        </p:nvSpPr>
        <p:spPr>
          <a:xfrm>
            <a:off x="8115884" y="2043485"/>
            <a:ext cx="2166430" cy="928467"/>
          </a:xfrm>
          <a:prstGeom prst="ellipse">
            <a:avLst/>
          </a:prstGeom>
          <a:solidFill>
            <a:srgbClr val="00B050"/>
          </a:solidFill>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sz="2800" kern="1200" spc="80" baseline="0">
                <a:solidFill>
                  <a:schemeClr val="lt1"/>
                </a:solidFill>
                <a:latin typeface="+mj-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lt1"/>
                </a:solidFill>
                <a:latin typeface="+mj-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lt1"/>
                </a:solidFill>
                <a:latin typeface="+mj-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l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latin typeface="Agency FB" panose="020B0503020202020204" pitchFamily="34" charset="0"/>
              </a:rPr>
              <a:t>Contact Us</a:t>
            </a:r>
            <a:endParaRPr lang="aa-ET" dirty="0">
              <a:latin typeface="Agency FB" panose="020B0503020202020204" pitchFamily="34" charset="0"/>
            </a:endParaRPr>
          </a:p>
        </p:txBody>
      </p:sp>
    </p:spTree>
    <p:extLst>
      <p:ext uri="{BB962C8B-B14F-4D97-AF65-F5344CB8AC3E}">
        <p14:creationId xmlns:p14="http://schemas.microsoft.com/office/powerpoint/2010/main" val="27638852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77C62F-13D5-499C-922C-DE985C195C84}"/>
              </a:ext>
            </a:extLst>
          </p:cNvPr>
          <p:cNvSpPr>
            <a:spLocks noGrp="1"/>
          </p:cNvSpPr>
          <p:nvPr>
            <p:ph type="title"/>
          </p:nvPr>
        </p:nvSpPr>
        <p:spPr>
          <a:xfrm>
            <a:off x="722374" y="685805"/>
            <a:ext cx="10745725" cy="1709928"/>
          </a:xfrm>
        </p:spPr>
        <p:txBody>
          <a:bodyPr/>
          <a:lstStyle/>
          <a:p>
            <a:r>
              <a:rPr lang="en-US" dirty="0"/>
              <a:t>User Able To Do This Task</a:t>
            </a:r>
            <a:endParaRPr lang="aa-ET" dirty="0"/>
          </a:p>
        </p:txBody>
      </p:sp>
      <p:sp>
        <p:nvSpPr>
          <p:cNvPr id="5" name="Footer Placeholder 4">
            <a:extLst>
              <a:ext uri="{FF2B5EF4-FFF2-40B4-BE49-F238E27FC236}">
                <a16:creationId xmlns:a16="http://schemas.microsoft.com/office/drawing/2014/main" id="{90A45541-C4D8-478C-8568-A996D7F05F4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7E40FAF-9B2A-402E-9974-57DA0143AA1C}"/>
              </a:ext>
            </a:extLst>
          </p:cNvPr>
          <p:cNvSpPr>
            <a:spLocks noGrp="1"/>
          </p:cNvSpPr>
          <p:nvPr>
            <p:ph type="sldNum" sz="quarter" idx="4"/>
          </p:nvPr>
        </p:nvSpPr>
        <p:spPr/>
        <p:txBody>
          <a:bodyPr/>
          <a:lstStyle/>
          <a:p>
            <a:fld id="{294A09A9-5501-47C1-A89A-A340965A2BE2}" type="slidenum">
              <a:rPr lang="en-US" smtClean="0"/>
              <a:pPr/>
              <a:t>7</a:t>
            </a:fld>
            <a:endParaRPr lang="en-US" dirty="0"/>
          </a:p>
        </p:txBody>
      </p:sp>
      <p:graphicFrame>
        <p:nvGraphicFramePr>
          <p:cNvPr id="9" name="Diagram 8">
            <a:extLst>
              <a:ext uri="{FF2B5EF4-FFF2-40B4-BE49-F238E27FC236}">
                <a16:creationId xmlns:a16="http://schemas.microsoft.com/office/drawing/2014/main" id="{2CE31E0E-6CD0-48BA-84FB-2F02580EA04E}"/>
              </a:ext>
            </a:extLst>
          </p:cNvPr>
          <p:cNvGraphicFramePr/>
          <p:nvPr>
            <p:extLst>
              <p:ext uri="{D42A27DB-BD31-4B8C-83A1-F6EECF244321}">
                <p14:modId xmlns:p14="http://schemas.microsoft.com/office/powerpoint/2010/main" val="3464819945"/>
              </p:ext>
            </p:extLst>
          </p:nvPr>
        </p:nvGraphicFramePr>
        <p:xfrm>
          <a:off x="2421548" y="1858449"/>
          <a:ext cx="7984836" cy="4585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C9DFB935-F6A4-44F3-9551-9C1375B41A2C}"/>
              </a:ext>
            </a:extLst>
          </p:cNvPr>
          <p:cNvGrpSpPr/>
          <p:nvPr/>
        </p:nvGrpSpPr>
        <p:grpSpPr>
          <a:xfrm>
            <a:off x="4177149" y="4520634"/>
            <a:ext cx="1136708" cy="1136708"/>
            <a:chOff x="1658301" y="1002198"/>
            <a:chExt cx="1136708" cy="1136708"/>
          </a:xfrm>
        </p:grpSpPr>
        <p:sp>
          <p:nvSpPr>
            <p:cNvPr id="12" name="Oval 11">
              <a:extLst>
                <a:ext uri="{FF2B5EF4-FFF2-40B4-BE49-F238E27FC236}">
                  <a16:creationId xmlns:a16="http://schemas.microsoft.com/office/drawing/2014/main" id="{D5216665-B163-4A8F-B82D-528E4B3E80AC}"/>
                </a:ext>
              </a:extLst>
            </p:cNvPr>
            <p:cNvSpPr/>
            <p:nvPr/>
          </p:nvSpPr>
          <p:spPr>
            <a:xfrm>
              <a:off x="1658301" y="1002198"/>
              <a:ext cx="1136708" cy="113670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731F6028-7EF5-46AB-A472-9DEA9354254D}"/>
                </a:ext>
              </a:extLst>
            </p:cNvPr>
            <p:cNvSpPr txBox="1"/>
            <p:nvPr/>
          </p:nvSpPr>
          <p:spPr>
            <a:xfrm>
              <a:off x="1824768" y="1168665"/>
              <a:ext cx="803774" cy="8037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1" u="sng" kern="1200" dirty="0"/>
                <a:t>About Us</a:t>
              </a:r>
            </a:p>
          </p:txBody>
        </p:sp>
      </p:grpSp>
      <p:grpSp>
        <p:nvGrpSpPr>
          <p:cNvPr id="14" name="Group 13">
            <a:extLst>
              <a:ext uri="{FF2B5EF4-FFF2-40B4-BE49-F238E27FC236}">
                <a16:creationId xmlns:a16="http://schemas.microsoft.com/office/drawing/2014/main" id="{F5268E2A-4F88-4141-9AB2-227B31AFCD97}"/>
              </a:ext>
            </a:extLst>
          </p:cNvPr>
          <p:cNvGrpSpPr/>
          <p:nvPr/>
        </p:nvGrpSpPr>
        <p:grpSpPr>
          <a:xfrm>
            <a:off x="7314244" y="4506570"/>
            <a:ext cx="1136708" cy="1136708"/>
            <a:chOff x="1658301" y="1002198"/>
            <a:chExt cx="1136708" cy="1136708"/>
          </a:xfrm>
        </p:grpSpPr>
        <p:sp>
          <p:nvSpPr>
            <p:cNvPr id="15" name="Oval 14">
              <a:extLst>
                <a:ext uri="{FF2B5EF4-FFF2-40B4-BE49-F238E27FC236}">
                  <a16:creationId xmlns:a16="http://schemas.microsoft.com/office/drawing/2014/main" id="{03810CCD-B3FB-4677-AD49-A73DEFD6B964}"/>
                </a:ext>
              </a:extLst>
            </p:cNvPr>
            <p:cNvSpPr/>
            <p:nvPr/>
          </p:nvSpPr>
          <p:spPr>
            <a:xfrm>
              <a:off x="1658301" y="1002198"/>
              <a:ext cx="1136708" cy="113670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CD227198-8675-4E48-BDC5-B312FCE06652}"/>
                </a:ext>
              </a:extLst>
            </p:cNvPr>
            <p:cNvSpPr txBox="1"/>
            <p:nvPr/>
          </p:nvSpPr>
          <p:spPr>
            <a:xfrm>
              <a:off x="1824768" y="1168665"/>
              <a:ext cx="803774" cy="8037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1" u="sng" dirty="0"/>
                <a:t>Our Product</a:t>
              </a:r>
              <a:endParaRPr lang="en-US" sz="1500" b="1" i="1" u="sng" kern="1200" dirty="0"/>
            </a:p>
          </p:txBody>
        </p:sp>
      </p:grpSp>
    </p:spTree>
    <p:extLst>
      <p:ext uri="{BB962C8B-B14F-4D97-AF65-F5344CB8AC3E}">
        <p14:creationId xmlns:p14="http://schemas.microsoft.com/office/powerpoint/2010/main" val="14413669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155" r="7155"/>
          <a:stretch>
            <a:fillRect/>
          </a:stretch>
        </p:blipFill>
        <p:spPr/>
      </p:pic>
      <p:sp>
        <p:nvSpPr>
          <p:cNvPr id="3" name="Title 2"/>
          <p:cNvSpPr>
            <a:spLocks noGrp="1"/>
          </p:cNvSpPr>
          <p:nvPr>
            <p:ph type="title"/>
          </p:nvPr>
        </p:nvSpPr>
        <p:spPr>
          <a:xfrm>
            <a:off x="831558" y="909975"/>
            <a:ext cx="3922776" cy="1709928"/>
          </a:xfrm>
        </p:spPr>
        <p:txBody>
          <a:bodyPr/>
          <a:lstStyle/>
          <a:p>
            <a:r>
              <a:rPr lang="en-US" dirty="0"/>
              <a:t>Our Gallery</a:t>
            </a:r>
          </a:p>
        </p:txBody>
      </p:sp>
      <p:sp>
        <p:nvSpPr>
          <p:cNvPr id="4" name="Content Placeholder 3"/>
          <p:cNvSpPr>
            <a:spLocks noGrp="1"/>
          </p:cNvSpPr>
          <p:nvPr>
            <p:ph idx="1"/>
          </p:nvPr>
        </p:nvSpPr>
        <p:spPr>
          <a:xfrm>
            <a:off x="722375" y="2679192"/>
            <a:ext cx="4504717" cy="3735256"/>
          </a:xfrm>
        </p:spPr>
        <p:txBody>
          <a:bodyPr/>
          <a:lstStyle/>
          <a:p>
            <a:r>
              <a:rPr lang="en-US" sz="2400" dirty="0"/>
              <a:t>Art of beautiful, stylized, or elegant handwriting or lettering with pen or brush and ink. It involves the correct formation of characters, the ordering of the various parts, and the harmony of proportions. In the Islamic and Chinese cultures, calligraphy is as highly revered as painting.</a:t>
            </a:r>
          </a:p>
        </p:txBody>
      </p:sp>
      <p:sp>
        <p:nvSpPr>
          <p:cNvPr id="5" name="Footer Placeholder 4"/>
          <p:cNvSpPr>
            <a:spLocks noGrp="1"/>
          </p:cNvSpPr>
          <p:nvPr>
            <p:ph type="ftr" sz="quarter" idx="3"/>
          </p:nvPr>
        </p:nvSpPr>
        <p:spPr/>
        <p:txBody>
          <a:bodyPr/>
          <a:lstStyle/>
          <a:p>
            <a:r>
              <a:rPr lang="en-US" dirty="0"/>
              <a:t>QUICK CALLIGRAPHY</a:t>
            </a:r>
          </a:p>
        </p:txBody>
      </p:sp>
      <p:sp>
        <p:nvSpPr>
          <p:cNvPr id="6" name="Slide Number Placeholder 5"/>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88330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75" b="1375"/>
          <a:stretch>
            <a:fillRect/>
          </a:stretch>
        </p:blipFill>
        <p:spPr/>
      </p:pic>
      <p:sp>
        <p:nvSpPr>
          <p:cNvPr id="3" name="Title 2"/>
          <p:cNvSpPr>
            <a:spLocks noGrp="1"/>
          </p:cNvSpPr>
          <p:nvPr>
            <p:ph type="title"/>
          </p:nvPr>
        </p:nvSpPr>
        <p:spPr/>
        <p:txBody>
          <a:bodyPr/>
          <a:lstStyle/>
          <a:p>
            <a:r>
              <a:rPr lang="en-US" dirty="0"/>
              <a:t>Our Product’s</a:t>
            </a:r>
          </a:p>
        </p:txBody>
      </p:sp>
      <p:sp>
        <p:nvSpPr>
          <p:cNvPr id="4" name="Content Placeholder 3"/>
          <p:cNvSpPr>
            <a:spLocks noGrp="1"/>
          </p:cNvSpPr>
          <p:nvPr>
            <p:ph idx="1"/>
          </p:nvPr>
        </p:nvSpPr>
        <p:spPr>
          <a:xfrm>
            <a:off x="722375" y="2679192"/>
            <a:ext cx="4356061" cy="3668151"/>
          </a:xfrm>
        </p:spPr>
        <p:txBody>
          <a:bodyPr/>
          <a:lstStyle/>
          <a:p>
            <a:r>
              <a:rPr lang="en-US" sz="2400" dirty="0"/>
              <a:t>Our products are basically Picture Canvas provided on all kind of materials, whether you then on a Poster for Decoration or Presentation Or you want them in Frames we offer wide variety of Picture Frames like Laminated Wood, Glass, Steal.</a:t>
            </a:r>
          </a:p>
        </p:txBody>
      </p:sp>
      <p:sp>
        <p:nvSpPr>
          <p:cNvPr id="5" name="Footer Placeholder 4"/>
          <p:cNvSpPr>
            <a:spLocks noGrp="1"/>
          </p:cNvSpPr>
          <p:nvPr>
            <p:ph type="ftr" sz="quarter" idx="3"/>
          </p:nvPr>
        </p:nvSpPr>
        <p:spPr/>
        <p:txBody>
          <a:bodyPr/>
          <a:lstStyle/>
          <a:p>
            <a:r>
              <a:rPr lang="en-US" dirty="0"/>
              <a:t>QUICK CALLIGRAPHY</a:t>
            </a:r>
          </a:p>
        </p:txBody>
      </p:sp>
      <p:sp>
        <p:nvSpPr>
          <p:cNvPr id="6" name="Slide Number Placeholder 5"/>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375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Lst>
  </p:timing>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11A11E9A-D446-4998-9338-370E58BD3DDF}" vid="{223D331D-F007-4EB2-A137-C8CBA797E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9C88C6-4BC8-47BD-BC2C-AA513CFC8259}">
  <ds:schemaRefs>
    <ds:schemaRef ds:uri="http://schemas.microsoft.com/sharepoint/v3/contenttype/forms"/>
  </ds:schemaRefs>
</ds:datastoreItem>
</file>

<file path=customXml/itemProps2.xml><?xml version="1.0" encoding="utf-8"?>
<ds:datastoreItem xmlns:ds="http://schemas.openxmlformats.org/officeDocument/2006/customXml" ds:itemID="{DB440092-A973-40B1-87FA-C5C9B349AC3C}">
  <ds:schemaRefs>
    <ds:schemaRef ds:uri="http://schemas.openxmlformats.org/package/2006/metadata/core-properties"/>
    <ds:schemaRef ds:uri="230e9df3-be65-4c73-a93b-d1236ebd677e"/>
    <ds:schemaRef ds:uri="http://schemas.microsoft.com/office/2006/metadata/properties"/>
    <ds:schemaRef ds:uri="http://schemas.microsoft.com/office/infopath/2007/PartnerControls"/>
    <ds:schemaRef ds:uri="http://schemas.microsoft.com/office/2006/documentManagement/types"/>
    <ds:schemaRef ds:uri="http://purl.org/dc/terms/"/>
    <ds:schemaRef ds:uri="http://purl.org/dc/elements/1.1/"/>
    <ds:schemaRef ds:uri="http://www.w3.org/XML/1998/namespace"/>
    <ds:schemaRef ds:uri="16c05727-aa75-4e4a-9b5f-8a80a1165891"/>
    <ds:schemaRef ds:uri="71af3243-3dd4-4a8d-8c0d-dd76da1f02a5"/>
    <ds:schemaRef ds:uri="http://schemas.microsoft.com/sharepoint/v3"/>
    <ds:schemaRef ds:uri="http://purl.org/dc/dcmitype/"/>
  </ds:schemaRefs>
</ds:datastoreItem>
</file>

<file path=customXml/itemProps3.xml><?xml version="1.0" encoding="utf-8"?>
<ds:datastoreItem xmlns:ds="http://schemas.openxmlformats.org/officeDocument/2006/customXml" ds:itemID="{1605A641-9B51-4709-AB0A-E94B8F0A8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525</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Agency FB</vt:lpstr>
      <vt:lpstr>Algerian</vt:lpstr>
      <vt:lpstr>Arial</vt:lpstr>
      <vt:lpstr>Calibri</vt:lpstr>
      <vt:lpstr>Californian FB</vt:lpstr>
      <vt:lpstr>Source Sans Pro</vt:lpstr>
      <vt:lpstr>Office Theme</vt:lpstr>
      <vt:lpstr>E – Project…</vt:lpstr>
      <vt:lpstr>Faculty Name : Miss Anum Hussain</vt:lpstr>
      <vt:lpstr>Quick  Calligraphy</vt:lpstr>
      <vt:lpstr>E-Project Description</vt:lpstr>
      <vt:lpstr>Site map look</vt:lpstr>
      <vt:lpstr>     This Show How Our Site-Map Look.</vt:lpstr>
      <vt:lpstr>User Able To Do This Task</vt:lpstr>
      <vt:lpstr>Our Gallery</vt:lpstr>
      <vt:lpstr>Our Product’s</vt:lpstr>
      <vt:lpstr>Contact       Us</vt:lpstr>
      <vt:lpstr>Introduction</vt:lpstr>
      <vt:lpstr>Future Enhancement</vt:lpstr>
      <vt:lpstr>Meet our team</vt:lpstr>
      <vt:lpstr>Thank you</vt:lpstr>
      <vt:lpstr>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2022-10-10T06:42:06Z</dcterms:created>
  <dcterms:modified xsi:type="dcterms:W3CDTF">2023-10-21T12:36:33Z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